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6" r:id="rId5"/>
    <p:sldMasterId id="2147483697" r:id="rId6"/>
    <p:sldMasterId id="214748369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</p:sldIdLst>
  <p:sldSz cy="5143500" cx="9144000"/>
  <p:notesSz cx="6858000" cy="9144000"/>
  <p:embeddedFontLst>
    <p:embeddedFont>
      <p:font typeface="Architects Daughter"/>
      <p:regular r:id="rId64"/>
    </p:embeddedFont>
    <p:embeddedFont>
      <p:font typeface="Boogaloo"/>
      <p:regular r:id="rId65"/>
    </p:embeddedFont>
    <p:embeddedFont>
      <p:font typeface="Poppins"/>
      <p:regular r:id="rId66"/>
      <p:bold r:id="rId67"/>
      <p:italic r:id="rId68"/>
      <p:boldItalic r:id="rId69"/>
    </p:embeddedFont>
    <p:embeddedFont>
      <p:font typeface="Mali"/>
      <p:regular r:id="rId70"/>
      <p:bold r:id="rId71"/>
      <p:italic r:id="rId72"/>
      <p:boldItalic r:id="rId73"/>
    </p:embeddedFont>
    <p:embeddedFont>
      <p:font typeface="Barlow Condensed"/>
      <p:regular r:id="rId74"/>
      <p:bold r:id="rId75"/>
      <p:italic r:id="rId76"/>
      <p:boldItalic r:id="rId77"/>
    </p:embeddedFont>
    <p:embeddedFont>
      <p:font typeface="Mali SemiBold"/>
      <p:regular r:id="rId78"/>
      <p:bold r:id="rId79"/>
      <p:italic r:id="rId80"/>
      <p:boldItalic r:id="rId81"/>
    </p:embeddedFont>
    <p:embeddedFont>
      <p:font typeface="Nunito Light"/>
      <p:regular r:id="rId82"/>
      <p:bold r:id="rId83"/>
      <p:italic r:id="rId84"/>
      <p:boldItalic r:id="rId85"/>
    </p:embeddedFont>
    <p:embeddedFont>
      <p:font typeface="Handlee"/>
      <p:regular r:id="rId86"/>
    </p:embeddedFont>
    <p:embeddedFont>
      <p:font typeface="Homemade Apple"/>
      <p:regular r:id="rId87"/>
    </p:embeddedFont>
    <p:embeddedFont>
      <p:font typeface="Norican"/>
      <p:regular r:id="rId88"/>
    </p:embeddedFont>
    <p:embeddedFont>
      <p:font typeface="Century Gothic"/>
      <p:regular r:id="rId89"/>
      <p:bold r:id="rId90"/>
      <p:italic r:id="rId91"/>
      <p:boldItalic r:id="rId9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0DCA653-13D0-46B6-8647-15AA7755788A}">
  <a:tblStyle styleId="{00DCA653-13D0-46B6-8647-15AA7755788A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0F2EE"/>
          </a:solidFill>
        </a:fill>
      </a:tcStyle>
    </a:wholeTbl>
    <a:band1H>
      <a:tcTxStyle b="off" i="off"/>
      <a:tcStyle>
        <a:fill>
          <a:solidFill>
            <a:srgbClr val="E0E5DB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E0E5DB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344D6C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344D6C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344D6C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344D6C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84" Type="http://schemas.openxmlformats.org/officeDocument/2006/relationships/font" Target="fonts/NunitoLight-italic.fntdata"/><Relationship Id="rId83" Type="http://schemas.openxmlformats.org/officeDocument/2006/relationships/font" Target="fonts/NunitoLight-bold.fntdata"/><Relationship Id="rId42" Type="http://schemas.openxmlformats.org/officeDocument/2006/relationships/slide" Target="slides/slide34.xml"/><Relationship Id="rId86" Type="http://schemas.openxmlformats.org/officeDocument/2006/relationships/font" Target="fonts/Handlee-regular.fntdata"/><Relationship Id="rId41" Type="http://schemas.openxmlformats.org/officeDocument/2006/relationships/slide" Target="slides/slide33.xml"/><Relationship Id="rId85" Type="http://schemas.openxmlformats.org/officeDocument/2006/relationships/font" Target="fonts/NunitoLight-boldItalic.fntdata"/><Relationship Id="rId44" Type="http://schemas.openxmlformats.org/officeDocument/2006/relationships/slide" Target="slides/slide36.xml"/><Relationship Id="rId88" Type="http://schemas.openxmlformats.org/officeDocument/2006/relationships/font" Target="fonts/Norican-regular.fntdata"/><Relationship Id="rId43" Type="http://schemas.openxmlformats.org/officeDocument/2006/relationships/slide" Target="slides/slide35.xml"/><Relationship Id="rId87" Type="http://schemas.openxmlformats.org/officeDocument/2006/relationships/font" Target="fonts/HomemadeApple-regular.fntdata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89" Type="http://schemas.openxmlformats.org/officeDocument/2006/relationships/font" Target="fonts/CenturyGothic-regular.fntdata"/><Relationship Id="rId80" Type="http://schemas.openxmlformats.org/officeDocument/2006/relationships/font" Target="fonts/MaliSemiBold-italic.fntdata"/><Relationship Id="rId82" Type="http://schemas.openxmlformats.org/officeDocument/2006/relationships/font" Target="fonts/NunitoLight-regular.fntdata"/><Relationship Id="rId81" Type="http://schemas.openxmlformats.org/officeDocument/2006/relationships/font" Target="fonts/MaliSemi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font" Target="fonts/Mali-boldItalic.fntdata"/><Relationship Id="rId72" Type="http://schemas.openxmlformats.org/officeDocument/2006/relationships/font" Target="fonts/Mali-italic.fntdata"/><Relationship Id="rId31" Type="http://schemas.openxmlformats.org/officeDocument/2006/relationships/slide" Target="slides/slide23.xml"/><Relationship Id="rId75" Type="http://schemas.openxmlformats.org/officeDocument/2006/relationships/font" Target="fonts/BarlowCondensed-bold.fntdata"/><Relationship Id="rId30" Type="http://schemas.openxmlformats.org/officeDocument/2006/relationships/slide" Target="slides/slide22.xml"/><Relationship Id="rId74" Type="http://schemas.openxmlformats.org/officeDocument/2006/relationships/font" Target="fonts/BarlowCondensed-regular.fntdata"/><Relationship Id="rId33" Type="http://schemas.openxmlformats.org/officeDocument/2006/relationships/slide" Target="slides/slide25.xml"/><Relationship Id="rId77" Type="http://schemas.openxmlformats.org/officeDocument/2006/relationships/font" Target="fonts/BarlowCondensed-boldItalic.fntdata"/><Relationship Id="rId32" Type="http://schemas.openxmlformats.org/officeDocument/2006/relationships/slide" Target="slides/slide24.xml"/><Relationship Id="rId76" Type="http://schemas.openxmlformats.org/officeDocument/2006/relationships/font" Target="fonts/BarlowCondensed-italic.fntdata"/><Relationship Id="rId35" Type="http://schemas.openxmlformats.org/officeDocument/2006/relationships/slide" Target="slides/slide27.xml"/><Relationship Id="rId79" Type="http://schemas.openxmlformats.org/officeDocument/2006/relationships/font" Target="fonts/MaliSemiBold-bold.fntdata"/><Relationship Id="rId34" Type="http://schemas.openxmlformats.org/officeDocument/2006/relationships/slide" Target="slides/slide26.xml"/><Relationship Id="rId78" Type="http://schemas.openxmlformats.org/officeDocument/2006/relationships/font" Target="fonts/MaliSemiBold-regular.fntdata"/><Relationship Id="rId71" Type="http://schemas.openxmlformats.org/officeDocument/2006/relationships/font" Target="fonts/Mali-bold.fntdata"/><Relationship Id="rId70" Type="http://schemas.openxmlformats.org/officeDocument/2006/relationships/font" Target="fonts/Mali-regular.fntdata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font" Target="fonts/ArchitectsDaughter-regular.fntdata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font" Target="fonts/Poppins-regular.fntdata"/><Relationship Id="rId21" Type="http://schemas.openxmlformats.org/officeDocument/2006/relationships/slide" Target="slides/slide13.xml"/><Relationship Id="rId65" Type="http://schemas.openxmlformats.org/officeDocument/2006/relationships/font" Target="fonts/Boogaloo-regular.fntdata"/><Relationship Id="rId24" Type="http://schemas.openxmlformats.org/officeDocument/2006/relationships/slide" Target="slides/slide16.xml"/><Relationship Id="rId68" Type="http://schemas.openxmlformats.org/officeDocument/2006/relationships/font" Target="fonts/Poppins-italic.fntdata"/><Relationship Id="rId23" Type="http://schemas.openxmlformats.org/officeDocument/2006/relationships/slide" Target="slides/slide15.xml"/><Relationship Id="rId67" Type="http://schemas.openxmlformats.org/officeDocument/2006/relationships/font" Target="fonts/Poppins-bold.fntdata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font" Target="fonts/Poppins-boldItalic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91" Type="http://schemas.openxmlformats.org/officeDocument/2006/relationships/font" Target="fonts/CenturyGothic-italic.fntdata"/><Relationship Id="rId90" Type="http://schemas.openxmlformats.org/officeDocument/2006/relationships/font" Target="fonts/CenturyGothic-bold.fntdata"/><Relationship Id="rId92" Type="http://schemas.openxmlformats.org/officeDocument/2006/relationships/font" Target="fonts/CenturyGothic-boldItalic.fntdata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89a6065144_0_10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89a606514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89a6065144_0_1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89a6065144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89a6065144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89a6065144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89a6065144_0_19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89a6065144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8b6c582f16_54_6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8b6c582f16_54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8b6c582f16_54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8b6c582f16_54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863598f90e_0_15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863598f90e_0_1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Orange slides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863bf75c1a_0_78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863bf75c1a_0_7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77d483ca1e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4" name="Google Shape;1564;g77d483ca1e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863598f90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863598f90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77d483ca1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77d483ca1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89a6065144_0_1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89a6065144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87be6d7a36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87be6d7a36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theme is perception/perspective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 (ELA/SocSt) - how do we perceive others?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- how can we measure things without inches, meters, etc?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- how do we perceive? How are we perceived?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- creating perspective, horizon 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 - motor skill development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Supported by SEL, digital citizenship, Growth Ed, etc.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89a5169dd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Google Shape;1607;g89a5169dd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theme is perception/perspective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 (ELA/SocSt) - how do we perceive others?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- how can we measure things without inches, meters, etc?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- how do we perceive? How are we perceived?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- creating perspective, horizon 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 - motor skill development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Supported by SEL, digital citizenship, Growth Ed, etc.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87be6d7a36_1_1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87be6d7a36_1_1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782b14da2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Google Shape;1623;g782b14da2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782b14da2f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782b14da2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782b14da2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782b14da2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863598f90e_0_155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863598f90e_0_1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slides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782b14da2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782b14da2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77eb2c2bc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77eb2c2bc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77d483ca1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77d483ca1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89a6065144_0_1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89a6065144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g782b14da2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9" name="Google Shape;1679;g782b14da2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89a6065144_1525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g89a6065144_1525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theme is perception/perspective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 (ELA/SocSt) - how do we perceive others?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- how can we measure things without inches, meters, etc?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- how do we perceive? How are we perceived?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- creating perspective, horizon 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 - motor skill development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Supported by SEL, digital citizenship, Growth Ed, etc.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89a6065144_1525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Google Shape;1703;g89a6065144_1525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theme is perception/perspective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 (ELA/SocSt) - how do we perceive others?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 - how can we measure things without inches, meters, etc?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- how do we perceive? How are we perceived?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- creating perspective, horizon line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 - motor skill development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Supported by SEL, digital citizenship, Growth Ed, etc.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89a6065144_1525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0" name="Google Shape;1710;g89a6065144_1525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863598f90e_0_15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9" name="Google Shape;1719;g863598f90e_0_1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Purple slides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77eb2c2bc1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77eb2c2bc1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87be6d7a3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87be6d7a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77d483ca1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Google Shape;1772;g77d483ca1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782b14da2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782b14da2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0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g87be6d7a36_1_16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2" name="Google Shape;1792;g87be6d7a36_1_1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89a6065144_0_1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89a606514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7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g77eb2c2bc1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9" name="Google Shape;1799;g77eb2c2bc1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4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g89a6065144_1525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6" name="Google Shape;1806;g89a6065144_1525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slides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77d483ca1e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77d483ca1e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89a6065144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89a6065144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863598f90e_0_15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863598f90e_0_1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77eb2c2bc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7" name="Google Shape;1837;g77eb2c2bc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77eb2c2bc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77eb2c2bc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0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g77d483ca1e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2" name="Google Shape;1852;g77d483ca1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g863598f90e_0_159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0" name="Google Shape;1860;g863598f90e_0_1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85fdddf2a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85fdddf2a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89a6065144_0_1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89a6065144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77d483ca1e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77d483ca1e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9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86fbefab8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1" name="Google Shape;1881;g86fbefab8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77eb2c2bc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77eb2c2bc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2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77eb2c2bc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77eb2c2bc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9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883c2294ce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883c2294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g85ec7ed0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3" name="Google Shape;1913;g85ec7ed0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89a6065144_532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89a6065144_53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89a6065144_0_1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89a6065144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89a6065144_0_1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89a6065144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89a6065144_0_1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89a6065144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3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9.png"/><Relationship Id="rId12" Type="http://schemas.openxmlformats.org/officeDocument/2006/relationships/image" Target="../media/image10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lu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type="ctrTitle"/>
          </p:nvPr>
        </p:nvSpPr>
        <p:spPr>
          <a:xfrm>
            <a:off x="829000" y="772625"/>
            <a:ext cx="7146900" cy="115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grpSp>
        <p:nvGrpSpPr>
          <p:cNvPr id="58" name="Google Shape;58;p15"/>
          <p:cNvGrpSpPr/>
          <p:nvPr/>
        </p:nvGrpSpPr>
        <p:grpSpPr>
          <a:xfrm>
            <a:off x="3409171" y="2429676"/>
            <a:ext cx="5318543" cy="7882145"/>
            <a:chOff x="3485371" y="1424851"/>
            <a:chExt cx="5318543" cy="7882145"/>
          </a:xfrm>
        </p:grpSpPr>
        <p:grpSp>
          <p:nvGrpSpPr>
            <p:cNvPr id="59" name="Google Shape;59;p15"/>
            <p:cNvGrpSpPr/>
            <p:nvPr/>
          </p:nvGrpSpPr>
          <p:grpSpPr>
            <a:xfrm>
              <a:off x="3485371" y="1958251"/>
              <a:ext cx="468816" cy="7120145"/>
              <a:chOff x="1447800" y="152400"/>
              <a:chExt cx="318597" cy="4838699"/>
            </a:xfrm>
          </p:grpSpPr>
          <p:sp>
            <p:nvSpPr>
              <p:cNvPr id="60" name="Google Shape;60;p15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1" name="Google Shape;61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2" name="Google Shape;62;p15"/>
            <p:cNvGrpSpPr/>
            <p:nvPr/>
          </p:nvGrpSpPr>
          <p:grpSpPr>
            <a:xfrm>
              <a:off x="3808592" y="1577251"/>
              <a:ext cx="468816" cy="7120145"/>
              <a:chOff x="1600200" y="152400"/>
              <a:chExt cx="318597" cy="4838699"/>
            </a:xfrm>
          </p:grpSpPr>
          <p:sp>
            <p:nvSpPr>
              <p:cNvPr id="63" name="Google Shape;63;p15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4" name="Google Shape;64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" name="Google Shape;65;p15"/>
            <p:cNvGrpSpPr/>
            <p:nvPr/>
          </p:nvGrpSpPr>
          <p:grpSpPr>
            <a:xfrm>
              <a:off x="4131812" y="2186851"/>
              <a:ext cx="468816" cy="7120145"/>
              <a:chOff x="533400" y="152400"/>
              <a:chExt cx="318597" cy="4838699"/>
            </a:xfrm>
          </p:grpSpPr>
          <p:sp>
            <p:nvSpPr>
              <p:cNvPr id="66" name="Google Shape;66;p15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" name="Google Shape;67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" name="Google Shape;68;p15"/>
            <p:cNvGrpSpPr/>
            <p:nvPr/>
          </p:nvGrpSpPr>
          <p:grpSpPr>
            <a:xfrm>
              <a:off x="4455033" y="1729651"/>
              <a:ext cx="468816" cy="7120145"/>
              <a:chOff x="685800" y="152400"/>
              <a:chExt cx="318597" cy="4838699"/>
            </a:xfrm>
          </p:grpSpPr>
          <p:sp>
            <p:nvSpPr>
              <p:cNvPr id="69" name="Google Shape;69;p15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0" name="Google Shape;70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" name="Google Shape;71;p15"/>
            <p:cNvGrpSpPr/>
            <p:nvPr/>
          </p:nvGrpSpPr>
          <p:grpSpPr>
            <a:xfrm>
              <a:off x="4778254" y="1424851"/>
              <a:ext cx="468816" cy="7120145"/>
              <a:chOff x="838200" y="152400"/>
              <a:chExt cx="318597" cy="4838699"/>
            </a:xfrm>
          </p:grpSpPr>
          <p:sp>
            <p:nvSpPr>
              <p:cNvPr id="72" name="Google Shape;72;p15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" name="Google Shape;73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" name="Google Shape;74;p15"/>
            <p:cNvGrpSpPr/>
            <p:nvPr/>
          </p:nvGrpSpPr>
          <p:grpSpPr>
            <a:xfrm>
              <a:off x="5101474" y="1882051"/>
              <a:ext cx="468816" cy="7120145"/>
              <a:chOff x="990600" y="152400"/>
              <a:chExt cx="318597" cy="4838699"/>
            </a:xfrm>
          </p:grpSpPr>
          <p:sp>
            <p:nvSpPr>
              <p:cNvPr id="75" name="Google Shape;75;p15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6" name="Google Shape;76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7" name="Google Shape;77;p15"/>
            <p:cNvGrpSpPr/>
            <p:nvPr/>
          </p:nvGrpSpPr>
          <p:grpSpPr>
            <a:xfrm>
              <a:off x="5424695" y="1729651"/>
              <a:ext cx="468816" cy="7120145"/>
              <a:chOff x="3663063" y="152400"/>
              <a:chExt cx="318597" cy="4838699"/>
            </a:xfrm>
          </p:grpSpPr>
          <p:sp>
            <p:nvSpPr>
              <p:cNvPr id="78" name="Google Shape;78;p15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9" name="Google Shape;79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0" name="Google Shape;80;p15"/>
            <p:cNvGrpSpPr/>
            <p:nvPr/>
          </p:nvGrpSpPr>
          <p:grpSpPr>
            <a:xfrm>
              <a:off x="5747916" y="2034451"/>
              <a:ext cx="468816" cy="7120145"/>
              <a:chOff x="1295400" y="152400"/>
              <a:chExt cx="318597" cy="4838699"/>
            </a:xfrm>
          </p:grpSpPr>
          <p:sp>
            <p:nvSpPr>
              <p:cNvPr id="81" name="Google Shape;81;p15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2" name="Google Shape;82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15"/>
            <p:cNvGrpSpPr/>
            <p:nvPr/>
          </p:nvGrpSpPr>
          <p:grpSpPr>
            <a:xfrm>
              <a:off x="6072553" y="1958251"/>
              <a:ext cx="468816" cy="7120145"/>
              <a:chOff x="1447800" y="152400"/>
              <a:chExt cx="318597" cy="4838699"/>
            </a:xfrm>
          </p:grpSpPr>
          <p:sp>
            <p:nvSpPr>
              <p:cNvPr id="84" name="Google Shape;84;p15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5" name="Google Shape;85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" name="Google Shape;86;p15"/>
            <p:cNvGrpSpPr/>
            <p:nvPr/>
          </p:nvGrpSpPr>
          <p:grpSpPr>
            <a:xfrm>
              <a:off x="6395774" y="1653451"/>
              <a:ext cx="468816" cy="7120145"/>
              <a:chOff x="1600200" y="152400"/>
              <a:chExt cx="318597" cy="4838699"/>
            </a:xfrm>
          </p:grpSpPr>
          <p:sp>
            <p:nvSpPr>
              <p:cNvPr id="87" name="Google Shape;87;p15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8" name="Google Shape;88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9" name="Google Shape;89;p15"/>
            <p:cNvGrpSpPr/>
            <p:nvPr/>
          </p:nvGrpSpPr>
          <p:grpSpPr>
            <a:xfrm>
              <a:off x="6718994" y="1424851"/>
              <a:ext cx="468816" cy="7120145"/>
              <a:chOff x="533400" y="152400"/>
              <a:chExt cx="318597" cy="4838699"/>
            </a:xfrm>
          </p:grpSpPr>
          <p:sp>
            <p:nvSpPr>
              <p:cNvPr id="90" name="Google Shape;90;p15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1" name="Google Shape;91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2" name="Google Shape;92;p15"/>
            <p:cNvGrpSpPr/>
            <p:nvPr/>
          </p:nvGrpSpPr>
          <p:grpSpPr>
            <a:xfrm>
              <a:off x="7042215" y="1501051"/>
              <a:ext cx="468816" cy="7120145"/>
              <a:chOff x="685800" y="152400"/>
              <a:chExt cx="318597" cy="4838699"/>
            </a:xfrm>
          </p:grpSpPr>
          <p:sp>
            <p:nvSpPr>
              <p:cNvPr id="93" name="Google Shape;93;p15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" name="Google Shape;94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" name="Google Shape;95;p15"/>
            <p:cNvGrpSpPr/>
            <p:nvPr/>
          </p:nvGrpSpPr>
          <p:grpSpPr>
            <a:xfrm>
              <a:off x="7365436" y="1882051"/>
              <a:ext cx="468816" cy="7120145"/>
              <a:chOff x="838200" y="152400"/>
              <a:chExt cx="318597" cy="4838699"/>
            </a:xfrm>
          </p:grpSpPr>
          <p:sp>
            <p:nvSpPr>
              <p:cNvPr id="96" name="Google Shape;96;p15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7" name="Google Shape;97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8" name="Google Shape;98;p15"/>
            <p:cNvGrpSpPr/>
            <p:nvPr/>
          </p:nvGrpSpPr>
          <p:grpSpPr>
            <a:xfrm>
              <a:off x="7688656" y="1424851"/>
              <a:ext cx="468816" cy="7120145"/>
              <a:chOff x="990600" y="152400"/>
              <a:chExt cx="318597" cy="4838699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0" name="Google Shape;100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1" name="Google Shape;101;p15"/>
            <p:cNvGrpSpPr/>
            <p:nvPr/>
          </p:nvGrpSpPr>
          <p:grpSpPr>
            <a:xfrm>
              <a:off x="8011877" y="2186851"/>
              <a:ext cx="468816" cy="7120145"/>
              <a:chOff x="3663063" y="152400"/>
              <a:chExt cx="318597" cy="4838699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3" name="Google Shape;103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4" name="Google Shape;104;p15"/>
            <p:cNvGrpSpPr/>
            <p:nvPr/>
          </p:nvGrpSpPr>
          <p:grpSpPr>
            <a:xfrm>
              <a:off x="8335098" y="1805851"/>
              <a:ext cx="468816" cy="7120145"/>
              <a:chOff x="1295400" y="152400"/>
              <a:chExt cx="318597" cy="4838699"/>
            </a:xfrm>
          </p:grpSpPr>
          <p:sp>
            <p:nvSpPr>
              <p:cNvPr id="105" name="Google Shape;105;p15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6" name="Google Shape;106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ctrTitle"/>
          </p:nvPr>
        </p:nvSpPr>
        <p:spPr>
          <a:xfrm>
            <a:off x="752800" y="440350"/>
            <a:ext cx="7485900" cy="1159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109" name="Google Shape;109;p16"/>
          <p:cNvSpPr txBox="1"/>
          <p:nvPr>
            <p:ph idx="1" type="subTitle"/>
          </p:nvPr>
        </p:nvSpPr>
        <p:spPr>
          <a:xfrm>
            <a:off x="752800" y="1697054"/>
            <a:ext cx="74859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110" name="Google Shape;110;p16"/>
          <p:cNvGrpSpPr/>
          <p:nvPr/>
        </p:nvGrpSpPr>
        <p:grpSpPr>
          <a:xfrm>
            <a:off x="3409171" y="2429676"/>
            <a:ext cx="5318543" cy="7882145"/>
            <a:chOff x="3485371" y="1424851"/>
            <a:chExt cx="5318543" cy="7882145"/>
          </a:xfrm>
        </p:grpSpPr>
        <p:grpSp>
          <p:nvGrpSpPr>
            <p:cNvPr id="111" name="Google Shape;111;p16"/>
            <p:cNvGrpSpPr/>
            <p:nvPr/>
          </p:nvGrpSpPr>
          <p:grpSpPr>
            <a:xfrm>
              <a:off x="3485371" y="1958251"/>
              <a:ext cx="468816" cy="7120145"/>
              <a:chOff x="1447800" y="152400"/>
              <a:chExt cx="318597" cy="4838699"/>
            </a:xfrm>
          </p:grpSpPr>
          <p:sp>
            <p:nvSpPr>
              <p:cNvPr id="112" name="Google Shape;112;p16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3" name="Google Shape;113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4" name="Google Shape;114;p16"/>
            <p:cNvGrpSpPr/>
            <p:nvPr/>
          </p:nvGrpSpPr>
          <p:grpSpPr>
            <a:xfrm>
              <a:off x="3808592" y="1577251"/>
              <a:ext cx="468816" cy="7120145"/>
              <a:chOff x="1600200" y="152400"/>
              <a:chExt cx="318597" cy="4838699"/>
            </a:xfrm>
          </p:grpSpPr>
          <p:sp>
            <p:nvSpPr>
              <p:cNvPr id="115" name="Google Shape;115;p16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6" name="Google Shape;116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7" name="Google Shape;117;p16"/>
            <p:cNvGrpSpPr/>
            <p:nvPr/>
          </p:nvGrpSpPr>
          <p:grpSpPr>
            <a:xfrm>
              <a:off x="4131812" y="2186851"/>
              <a:ext cx="468816" cy="7120145"/>
              <a:chOff x="533400" y="152400"/>
              <a:chExt cx="318597" cy="4838699"/>
            </a:xfrm>
          </p:grpSpPr>
          <p:sp>
            <p:nvSpPr>
              <p:cNvPr id="118" name="Google Shape;118;p16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9" name="Google Shape;119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0" name="Google Shape;120;p16"/>
            <p:cNvGrpSpPr/>
            <p:nvPr/>
          </p:nvGrpSpPr>
          <p:grpSpPr>
            <a:xfrm>
              <a:off x="4455033" y="1729651"/>
              <a:ext cx="468816" cy="7120145"/>
              <a:chOff x="685800" y="152400"/>
              <a:chExt cx="318597" cy="4838699"/>
            </a:xfrm>
          </p:grpSpPr>
          <p:sp>
            <p:nvSpPr>
              <p:cNvPr id="121" name="Google Shape;121;p16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2" name="Google Shape;122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3" name="Google Shape;123;p16"/>
            <p:cNvGrpSpPr/>
            <p:nvPr/>
          </p:nvGrpSpPr>
          <p:grpSpPr>
            <a:xfrm>
              <a:off x="4778254" y="1424851"/>
              <a:ext cx="468816" cy="7120145"/>
              <a:chOff x="838200" y="152400"/>
              <a:chExt cx="318597" cy="4838699"/>
            </a:xfrm>
          </p:grpSpPr>
          <p:sp>
            <p:nvSpPr>
              <p:cNvPr id="124" name="Google Shape;124;p16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5" name="Google Shape;125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6" name="Google Shape;126;p16"/>
            <p:cNvGrpSpPr/>
            <p:nvPr/>
          </p:nvGrpSpPr>
          <p:grpSpPr>
            <a:xfrm>
              <a:off x="5101474" y="1882051"/>
              <a:ext cx="468816" cy="7120145"/>
              <a:chOff x="990600" y="152400"/>
              <a:chExt cx="318597" cy="4838699"/>
            </a:xfrm>
          </p:grpSpPr>
          <p:sp>
            <p:nvSpPr>
              <p:cNvPr id="127" name="Google Shape;127;p16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8" name="Google Shape;128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9" name="Google Shape;129;p16"/>
            <p:cNvGrpSpPr/>
            <p:nvPr/>
          </p:nvGrpSpPr>
          <p:grpSpPr>
            <a:xfrm>
              <a:off x="5424695" y="1729651"/>
              <a:ext cx="468816" cy="7120145"/>
              <a:chOff x="3663063" y="152400"/>
              <a:chExt cx="318597" cy="4838699"/>
            </a:xfrm>
          </p:grpSpPr>
          <p:sp>
            <p:nvSpPr>
              <p:cNvPr id="130" name="Google Shape;130;p16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1" name="Google Shape;131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2" name="Google Shape;132;p16"/>
            <p:cNvGrpSpPr/>
            <p:nvPr/>
          </p:nvGrpSpPr>
          <p:grpSpPr>
            <a:xfrm>
              <a:off x="5747916" y="2034451"/>
              <a:ext cx="468816" cy="7120145"/>
              <a:chOff x="1295400" y="152400"/>
              <a:chExt cx="318597" cy="4838699"/>
            </a:xfrm>
          </p:grpSpPr>
          <p:sp>
            <p:nvSpPr>
              <p:cNvPr id="133" name="Google Shape;133;p16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4" name="Google Shape;134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5" name="Google Shape;135;p16"/>
            <p:cNvGrpSpPr/>
            <p:nvPr/>
          </p:nvGrpSpPr>
          <p:grpSpPr>
            <a:xfrm>
              <a:off x="6072553" y="1958251"/>
              <a:ext cx="468816" cy="7120145"/>
              <a:chOff x="1447800" y="152400"/>
              <a:chExt cx="318597" cy="4838699"/>
            </a:xfrm>
          </p:grpSpPr>
          <p:sp>
            <p:nvSpPr>
              <p:cNvPr id="136" name="Google Shape;136;p16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7" name="Google Shape;137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8" name="Google Shape;138;p16"/>
            <p:cNvGrpSpPr/>
            <p:nvPr/>
          </p:nvGrpSpPr>
          <p:grpSpPr>
            <a:xfrm>
              <a:off x="6395774" y="1653451"/>
              <a:ext cx="468816" cy="7120145"/>
              <a:chOff x="1600200" y="152400"/>
              <a:chExt cx="318597" cy="4838699"/>
            </a:xfrm>
          </p:grpSpPr>
          <p:sp>
            <p:nvSpPr>
              <p:cNvPr id="139" name="Google Shape;139;p16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0" name="Google Shape;140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1" name="Google Shape;141;p16"/>
            <p:cNvGrpSpPr/>
            <p:nvPr/>
          </p:nvGrpSpPr>
          <p:grpSpPr>
            <a:xfrm>
              <a:off x="6718994" y="1424851"/>
              <a:ext cx="468816" cy="7120145"/>
              <a:chOff x="533400" y="152400"/>
              <a:chExt cx="318597" cy="4838699"/>
            </a:xfrm>
          </p:grpSpPr>
          <p:sp>
            <p:nvSpPr>
              <p:cNvPr id="142" name="Google Shape;142;p16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3" name="Google Shape;143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4" name="Google Shape;144;p16"/>
            <p:cNvGrpSpPr/>
            <p:nvPr/>
          </p:nvGrpSpPr>
          <p:grpSpPr>
            <a:xfrm>
              <a:off x="7042215" y="1501051"/>
              <a:ext cx="468816" cy="7120145"/>
              <a:chOff x="685800" y="152400"/>
              <a:chExt cx="318597" cy="4838699"/>
            </a:xfrm>
          </p:grpSpPr>
          <p:sp>
            <p:nvSpPr>
              <p:cNvPr id="145" name="Google Shape;145;p16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6" name="Google Shape;146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7" name="Google Shape;147;p16"/>
            <p:cNvGrpSpPr/>
            <p:nvPr/>
          </p:nvGrpSpPr>
          <p:grpSpPr>
            <a:xfrm>
              <a:off x="7365436" y="1882051"/>
              <a:ext cx="468816" cy="7120145"/>
              <a:chOff x="838200" y="152400"/>
              <a:chExt cx="318597" cy="4838699"/>
            </a:xfrm>
          </p:grpSpPr>
          <p:sp>
            <p:nvSpPr>
              <p:cNvPr id="148" name="Google Shape;148;p16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9" name="Google Shape;149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0" name="Google Shape;150;p16"/>
            <p:cNvGrpSpPr/>
            <p:nvPr/>
          </p:nvGrpSpPr>
          <p:grpSpPr>
            <a:xfrm>
              <a:off x="7688656" y="1424851"/>
              <a:ext cx="468816" cy="7120145"/>
              <a:chOff x="990600" y="152400"/>
              <a:chExt cx="318597" cy="4838699"/>
            </a:xfrm>
          </p:grpSpPr>
          <p:sp>
            <p:nvSpPr>
              <p:cNvPr id="151" name="Google Shape;151;p16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2" name="Google Shape;152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3" name="Google Shape;153;p16"/>
            <p:cNvGrpSpPr/>
            <p:nvPr/>
          </p:nvGrpSpPr>
          <p:grpSpPr>
            <a:xfrm>
              <a:off x="8011877" y="2186851"/>
              <a:ext cx="468816" cy="7120145"/>
              <a:chOff x="3663063" y="152400"/>
              <a:chExt cx="318597" cy="4838699"/>
            </a:xfrm>
          </p:grpSpPr>
          <p:sp>
            <p:nvSpPr>
              <p:cNvPr id="154" name="Google Shape;154;p16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5" name="Google Shape;155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16"/>
            <p:cNvGrpSpPr/>
            <p:nvPr/>
          </p:nvGrpSpPr>
          <p:grpSpPr>
            <a:xfrm>
              <a:off x="8335098" y="1805851"/>
              <a:ext cx="468816" cy="7120145"/>
              <a:chOff x="1295400" y="152400"/>
              <a:chExt cx="318597" cy="4838699"/>
            </a:xfrm>
          </p:grpSpPr>
          <p:sp>
            <p:nvSpPr>
              <p:cNvPr id="157" name="Google Shape;157;p16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8" name="Google Shape;158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/>
          <p:nvPr>
            <p:ph idx="1" type="body"/>
          </p:nvPr>
        </p:nvSpPr>
        <p:spPr>
          <a:xfrm>
            <a:off x="1652750" y="2161800"/>
            <a:ext cx="5838300" cy="81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06400" lvl="0" marL="45720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Mali"/>
              <a:buChar char="✘"/>
              <a:defRPr sz="2800">
                <a:latin typeface="Mali"/>
                <a:ea typeface="Mali"/>
                <a:cs typeface="Mali"/>
                <a:sym typeface="Mali"/>
              </a:defRPr>
            </a:lvl1pPr>
            <a:lvl2pPr indent="-406400" lvl="1" marL="9144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-"/>
              <a:defRPr sz="2800">
                <a:latin typeface="Mali"/>
                <a:ea typeface="Mali"/>
                <a:cs typeface="Mali"/>
                <a:sym typeface="Mali"/>
              </a:defRPr>
            </a:lvl2pPr>
            <a:lvl3pPr indent="-406400" lvl="2" marL="13716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-"/>
              <a:defRPr sz="2800">
                <a:latin typeface="Mali"/>
                <a:ea typeface="Mali"/>
                <a:cs typeface="Mali"/>
                <a:sym typeface="Mali"/>
              </a:defRPr>
            </a:lvl3pPr>
            <a:lvl4pPr indent="-406400" lvl="3" marL="18288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●"/>
              <a:defRPr sz="2800">
                <a:latin typeface="Mali"/>
                <a:ea typeface="Mali"/>
                <a:cs typeface="Mali"/>
                <a:sym typeface="Mali"/>
              </a:defRPr>
            </a:lvl4pPr>
            <a:lvl5pPr indent="-406400" lvl="4" marL="22860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○"/>
              <a:defRPr sz="2800">
                <a:latin typeface="Mali"/>
                <a:ea typeface="Mali"/>
                <a:cs typeface="Mali"/>
                <a:sym typeface="Mali"/>
              </a:defRPr>
            </a:lvl5pPr>
            <a:lvl6pPr indent="-406400" lvl="5" marL="27432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■"/>
              <a:defRPr sz="2800">
                <a:latin typeface="Mali"/>
                <a:ea typeface="Mali"/>
                <a:cs typeface="Mali"/>
                <a:sym typeface="Mali"/>
              </a:defRPr>
            </a:lvl6pPr>
            <a:lvl7pPr indent="-406400" lvl="6" marL="32004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●"/>
              <a:defRPr sz="2800">
                <a:latin typeface="Mali"/>
                <a:ea typeface="Mali"/>
                <a:cs typeface="Mali"/>
                <a:sym typeface="Mali"/>
              </a:defRPr>
            </a:lvl7pPr>
            <a:lvl8pPr indent="-406400" lvl="7" marL="36576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○"/>
              <a:defRPr sz="2800">
                <a:latin typeface="Mali"/>
                <a:ea typeface="Mali"/>
                <a:cs typeface="Mali"/>
                <a:sym typeface="Mali"/>
              </a:defRPr>
            </a:lvl8pPr>
            <a:lvl9pPr indent="-406400" lvl="8" marL="411480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800"/>
              <a:buFont typeface="Mali"/>
              <a:buChar char="■"/>
              <a:defRPr sz="2800">
                <a:latin typeface="Mali"/>
                <a:ea typeface="Mali"/>
                <a:cs typeface="Mali"/>
                <a:sym typeface="Mali"/>
              </a:defRPr>
            </a:lvl9pPr>
          </a:lstStyle>
          <a:p/>
        </p:txBody>
      </p:sp>
      <p:sp>
        <p:nvSpPr>
          <p:cNvPr id="161" name="Google Shape;161;p17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2" name="Google Shape;162;p17"/>
          <p:cNvGrpSpPr/>
          <p:nvPr/>
        </p:nvGrpSpPr>
        <p:grpSpPr>
          <a:xfrm rot="599924">
            <a:off x="3521476" y="4047637"/>
            <a:ext cx="468832" cy="7120389"/>
            <a:chOff x="1447800" y="152400"/>
            <a:chExt cx="318597" cy="4838699"/>
          </a:xfrm>
        </p:grpSpPr>
        <p:sp>
          <p:nvSpPr>
            <p:cNvPr id="163" name="Google Shape;163;p17"/>
            <p:cNvSpPr/>
            <p:nvPr/>
          </p:nvSpPr>
          <p:spPr>
            <a:xfrm>
              <a:off x="14521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4" name="Google Shape;164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47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5" name="Google Shape;165;p17"/>
          <p:cNvGrpSpPr/>
          <p:nvPr/>
        </p:nvGrpSpPr>
        <p:grpSpPr>
          <a:xfrm rot="1200084">
            <a:off x="1203519" y="3607342"/>
            <a:ext cx="468801" cy="7119911"/>
            <a:chOff x="1600200" y="152400"/>
            <a:chExt cx="318597" cy="4838699"/>
          </a:xfrm>
        </p:grpSpPr>
        <p:sp>
          <p:nvSpPr>
            <p:cNvPr id="166" name="Google Shape;166;p17"/>
            <p:cNvSpPr/>
            <p:nvPr/>
          </p:nvSpPr>
          <p:spPr>
            <a:xfrm>
              <a:off x="16045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7" name="Google Shape;167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00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" name="Google Shape;168;p17"/>
          <p:cNvGrpSpPr/>
          <p:nvPr/>
        </p:nvGrpSpPr>
        <p:grpSpPr>
          <a:xfrm rot="1799848">
            <a:off x="34414" y="3701307"/>
            <a:ext cx="468820" cy="7120207"/>
            <a:chOff x="533400" y="152400"/>
            <a:chExt cx="318597" cy="4838699"/>
          </a:xfrm>
        </p:grpSpPr>
        <p:sp>
          <p:nvSpPr>
            <p:cNvPr id="169" name="Google Shape;169;p17"/>
            <p:cNvSpPr/>
            <p:nvPr/>
          </p:nvSpPr>
          <p:spPr>
            <a:xfrm>
              <a:off x="5377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0" name="Google Shape;170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3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1" name="Google Shape;171;p17"/>
          <p:cNvGrpSpPr/>
          <p:nvPr/>
        </p:nvGrpSpPr>
        <p:grpSpPr>
          <a:xfrm rot="2399941">
            <a:off x="-1049427" y="2658217"/>
            <a:ext cx="468795" cy="7119825"/>
            <a:chOff x="685800" y="152400"/>
            <a:chExt cx="318597" cy="4838699"/>
          </a:xfrm>
        </p:grpSpPr>
        <p:sp>
          <p:nvSpPr>
            <p:cNvPr id="172" name="Google Shape;172;p17"/>
            <p:cNvSpPr/>
            <p:nvPr/>
          </p:nvSpPr>
          <p:spPr>
            <a:xfrm>
              <a:off x="6901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3" name="Google Shape;173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" name="Google Shape;174;p17"/>
          <p:cNvGrpSpPr/>
          <p:nvPr/>
        </p:nvGrpSpPr>
        <p:grpSpPr>
          <a:xfrm rot="2999880">
            <a:off x="-1706982" y="917344"/>
            <a:ext cx="468816" cy="7120136"/>
            <a:chOff x="838200" y="152400"/>
            <a:chExt cx="318597" cy="4838699"/>
          </a:xfrm>
        </p:grpSpPr>
        <p:sp>
          <p:nvSpPr>
            <p:cNvPr id="175" name="Google Shape;175;p17"/>
            <p:cNvSpPr/>
            <p:nvPr/>
          </p:nvSpPr>
          <p:spPr>
            <a:xfrm>
              <a:off x="8425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" name="Google Shape;176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8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" name="Google Shape;177;p17"/>
          <p:cNvGrpSpPr/>
          <p:nvPr/>
        </p:nvGrpSpPr>
        <p:grpSpPr>
          <a:xfrm rot="3600035">
            <a:off x="-2254612" y="80296"/>
            <a:ext cx="468793" cy="7119788"/>
            <a:chOff x="990600" y="152400"/>
            <a:chExt cx="318597" cy="4838699"/>
          </a:xfrm>
        </p:grpSpPr>
        <p:sp>
          <p:nvSpPr>
            <p:cNvPr id="178" name="Google Shape;178;p17"/>
            <p:cNvSpPr/>
            <p:nvPr/>
          </p:nvSpPr>
          <p:spPr>
            <a:xfrm>
              <a:off x="9949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9" name="Google Shape;179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9906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" name="Google Shape;180;p17"/>
          <p:cNvGrpSpPr/>
          <p:nvPr/>
        </p:nvGrpSpPr>
        <p:grpSpPr>
          <a:xfrm rot="5400000">
            <a:off x="-2254612" y="-2303662"/>
            <a:ext cx="468784" cy="7119661"/>
            <a:chOff x="3663063" y="152400"/>
            <a:chExt cx="318597" cy="4838699"/>
          </a:xfrm>
        </p:grpSpPr>
        <p:sp>
          <p:nvSpPr>
            <p:cNvPr id="181" name="Google Shape;181;p17"/>
            <p:cNvSpPr/>
            <p:nvPr/>
          </p:nvSpPr>
          <p:spPr>
            <a:xfrm>
              <a:off x="3667406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2" name="Google Shape;182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63063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" name="Google Shape;183;p17"/>
          <p:cNvGrpSpPr/>
          <p:nvPr/>
        </p:nvGrpSpPr>
        <p:grpSpPr>
          <a:xfrm rot="4800076">
            <a:off x="-1784050" y="-2583919"/>
            <a:ext cx="468832" cy="7120389"/>
            <a:chOff x="1295400" y="152400"/>
            <a:chExt cx="318597" cy="4838699"/>
          </a:xfrm>
        </p:grpSpPr>
        <p:sp>
          <p:nvSpPr>
            <p:cNvPr id="184" name="Google Shape;184;p17"/>
            <p:cNvSpPr/>
            <p:nvPr/>
          </p:nvSpPr>
          <p:spPr>
            <a:xfrm>
              <a:off x="12997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5" name="Google Shape;185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6" name="Google Shape;186;p17"/>
          <p:cNvGrpSpPr/>
          <p:nvPr/>
        </p:nvGrpSpPr>
        <p:grpSpPr>
          <a:xfrm rot="-10579780">
            <a:off x="6292864" y="-6220883"/>
            <a:ext cx="468822" cy="7120233"/>
            <a:chOff x="1447800" y="152400"/>
            <a:chExt cx="318597" cy="4838699"/>
          </a:xfrm>
        </p:grpSpPr>
        <p:sp>
          <p:nvSpPr>
            <p:cNvPr id="187" name="Google Shape;187;p17"/>
            <p:cNvSpPr/>
            <p:nvPr/>
          </p:nvSpPr>
          <p:spPr>
            <a:xfrm>
              <a:off x="14521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" name="Google Shape;188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47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9" name="Google Shape;189;p17"/>
          <p:cNvGrpSpPr/>
          <p:nvPr/>
        </p:nvGrpSpPr>
        <p:grpSpPr>
          <a:xfrm rot="-9950062">
            <a:off x="7352097" y="-5550575"/>
            <a:ext cx="468798" cy="7119870"/>
            <a:chOff x="1600200" y="152400"/>
            <a:chExt cx="318597" cy="4838699"/>
          </a:xfrm>
        </p:grpSpPr>
        <p:sp>
          <p:nvSpPr>
            <p:cNvPr id="190" name="Google Shape;190;p17"/>
            <p:cNvSpPr/>
            <p:nvPr/>
          </p:nvSpPr>
          <p:spPr>
            <a:xfrm>
              <a:off x="16045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1" name="Google Shape;191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00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2" name="Google Shape;192;p17"/>
          <p:cNvGrpSpPr/>
          <p:nvPr/>
        </p:nvGrpSpPr>
        <p:grpSpPr>
          <a:xfrm rot="-8674393">
            <a:off x="9511353" y="-5246133"/>
            <a:ext cx="468831" cy="7120371"/>
            <a:chOff x="533400" y="152400"/>
            <a:chExt cx="318597" cy="4838699"/>
          </a:xfrm>
        </p:grpSpPr>
        <p:sp>
          <p:nvSpPr>
            <p:cNvPr id="193" name="Google Shape;193;p17"/>
            <p:cNvSpPr/>
            <p:nvPr/>
          </p:nvSpPr>
          <p:spPr>
            <a:xfrm>
              <a:off x="5377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4" name="Google Shape;194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3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5" name="Google Shape;195;p17"/>
          <p:cNvGrpSpPr/>
          <p:nvPr/>
        </p:nvGrpSpPr>
        <p:grpSpPr>
          <a:xfrm rot="-7873507">
            <a:off x="10561410" y="-3573826"/>
            <a:ext cx="468793" cy="7119801"/>
            <a:chOff x="685800" y="152400"/>
            <a:chExt cx="318597" cy="4838699"/>
          </a:xfrm>
        </p:grpSpPr>
        <p:sp>
          <p:nvSpPr>
            <p:cNvPr id="196" name="Google Shape;196;p17"/>
            <p:cNvSpPr/>
            <p:nvPr/>
          </p:nvSpPr>
          <p:spPr>
            <a:xfrm>
              <a:off x="6901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7" name="Google Shape;197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8" name="Google Shape;198;p17"/>
          <p:cNvGrpSpPr/>
          <p:nvPr/>
        </p:nvGrpSpPr>
        <p:grpSpPr>
          <a:xfrm rot="-7606867">
            <a:off x="10496000" y="-2583904"/>
            <a:ext cx="468829" cy="7120347"/>
            <a:chOff x="838200" y="152400"/>
            <a:chExt cx="318597" cy="4838699"/>
          </a:xfrm>
        </p:grpSpPr>
        <p:sp>
          <p:nvSpPr>
            <p:cNvPr id="199" name="Google Shape;199;p17"/>
            <p:cNvSpPr/>
            <p:nvPr/>
          </p:nvSpPr>
          <p:spPr>
            <a:xfrm>
              <a:off x="8425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0" name="Google Shape;200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8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1" name="Google Shape;201;p17"/>
          <p:cNvGrpSpPr/>
          <p:nvPr/>
        </p:nvGrpSpPr>
        <p:grpSpPr>
          <a:xfrm rot="-5400000">
            <a:off x="11193572" y="80361"/>
            <a:ext cx="468784" cy="7119661"/>
            <a:chOff x="990600" y="152400"/>
            <a:chExt cx="318597" cy="4838699"/>
          </a:xfrm>
        </p:grpSpPr>
        <p:sp>
          <p:nvSpPr>
            <p:cNvPr id="202" name="Google Shape;202;p17"/>
            <p:cNvSpPr/>
            <p:nvPr/>
          </p:nvSpPr>
          <p:spPr>
            <a:xfrm>
              <a:off x="9949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3" name="Google Shape;203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9906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4" name="Google Shape;204;p17"/>
          <p:cNvGrpSpPr/>
          <p:nvPr/>
        </p:nvGrpSpPr>
        <p:grpSpPr>
          <a:xfrm rot="-5400000">
            <a:off x="11650769" y="454778"/>
            <a:ext cx="468784" cy="7119661"/>
            <a:chOff x="3663063" y="152400"/>
            <a:chExt cx="318597" cy="4838699"/>
          </a:xfrm>
        </p:grpSpPr>
        <p:sp>
          <p:nvSpPr>
            <p:cNvPr id="205" name="Google Shape;205;p17"/>
            <p:cNvSpPr/>
            <p:nvPr/>
          </p:nvSpPr>
          <p:spPr>
            <a:xfrm>
              <a:off x="3667406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6" name="Google Shape;206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63063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7" name="Google Shape;207;p17"/>
          <p:cNvGrpSpPr/>
          <p:nvPr/>
        </p:nvGrpSpPr>
        <p:grpSpPr>
          <a:xfrm rot="-3998544">
            <a:off x="10865416" y="2410833"/>
            <a:ext cx="468813" cy="7120102"/>
            <a:chOff x="1295400" y="152400"/>
            <a:chExt cx="318597" cy="4838699"/>
          </a:xfrm>
        </p:grpSpPr>
        <p:sp>
          <p:nvSpPr>
            <p:cNvPr id="208" name="Google Shape;208;p17"/>
            <p:cNvSpPr/>
            <p:nvPr/>
          </p:nvSpPr>
          <p:spPr>
            <a:xfrm>
              <a:off x="12997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9" name="Google Shape;209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"/>
          <p:cNvSpPr/>
          <p:nvPr/>
        </p:nvSpPr>
        <p:spPr>
          <a:xfrm rot="197195">
            <a:off x="572737" y="994041"/>
            <a:ext cx="2440148" cy="137295"/>
          </a:xfrm>
          <a:custGeom>
            <a:rect b="b" l="l" r="r" t="t"/>
            <a:pathLst>
              <a:path extrusionOk="0" h="8963" w="8217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8"/>
          <p:cNvSpPr txBox="1"/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3" name="Google Shape;213;p18"/>
          <p:cNvSpPr txBox="1"/>
          <p:nvPr>
            <p:ph idx="1" type="body"/>
          </p:nvPr>
        </p:nvSpPr>
        <p:spPr>
          <a:xfrm>
            <a:off x="829000" y="1352549"/>
            <a:ext cx="6902100" cy="334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✘"/>
              <a:defRPr/>
            </a:lvl1pPr>
            <a:lvl2pPr indent="-381000" lvl="1" marL="914400" rtl="0">
              <a:spcBef>
                <a:spcPts val="1000"/>
              </a:spcBef>
              <a:spcAft>
                <a:spcPts val="0"/>
              </a:spcAft>
              <a:buSzPts val="2400"/>
              <a:buChar char="-"/>
              <a:defRPr/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SzPts val="2400"/>
              <a:buChar char="-"/>
              <a:defRPr/>
            </a:lvl3pPr>
            <a:lvl4pPr indent="-381000" lvl="3" marL="18288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4" name="Google Shape;214;p18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5" name="Google Shape;215;p18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216" name="Google Shape;216;p18"/>
            <p:cNvGrpSpPr/>
            <p:nvPr/>
          </p:nvGrpSpPr>
          <p:grpSpPr>
            <a:xfrm flipH="1" rot="-5400000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217" name="Google Shape;217;p18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218" name="Google Shape;218;p18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19" name="Google Shape;219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20" name="Google Shape;220;p18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221" name="Google Shape;221;p18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22" name="Google Shape;222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23" name="Google Shape;223;p18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224" name="Google Shape;224;p18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25" name="Google Shape;225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26" name="Google Shape;226;p18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27" name="Google Shape;227;p18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28" name="Google Shape;228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29" name="Google Shape;229;p18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30" name="Google Shape;230;p18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31" name="Google Shape;231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32" name="Google Shape;232;p18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233" name="Google Shape;233;p18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34" name="Google Shape;234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35" name="Google Shape;235;p18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236" name="Google Shape;236;p18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37" name="Google Shape;237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38" name="Google Shape;238;p18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239" name="Google Shape;239;p18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40" name="Google Shape;240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41" name="Google Shape;241;p18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242" name="Google Shape;242;p18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43" name="Google Shape;243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44" name="Google Shape;244;p18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245" name="Google Shape;245;p18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46" name="Google Shape;246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47" name="Google Shape;247;p18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48" name="Google Shape;248;p18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49" name="Google Shape;249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50" name="Google Shape;250;p18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51" name="Google Shape;251;p18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52" name="Google Shape;252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53" name="Google Shape;253;p18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254" name="Google Shape;254;p18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55" name="Google Shape;255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56" name="Google Shape;256;p18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257" name="Google Shape;257;p18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58" name="Google Shape;258;p18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59" name="Google Shape;259;p18"/>
            <p:cNvGrpSpPr/>
            <p:nvPr/>
          </p:nvGrpSpPr>
          <p:grpSpPr>
            <a:xfrm flipH="1" rot="-5400000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1" name="Google Shape;261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2" name="Google Shape;262;p18"/>
            <p:cNvGrpSpPr/>
            <p:nvPr/>
          </p:nvGrpSpPr>
          <p:grpSpPr>
            <a:xfrm flipH="1" rot="-5400000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263" name="Google Shape;263;p18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4" name="Google Shape;264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5" name="Google Shape;265;p18"/>
            <p:cNvGrpSpPr/>
            <p:nvPr/>
          </p:nvGrpSpPr>
          <p:grpSpPr>
            <a:xfrm flipH="1" rot="-5400000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266" name="Google Shape;266;p18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7" name="Google Shape;267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8" name="Google Shape;268;p18"/>
            <p:cNvGrpSpPr/>
            <p:nvPr/>
          </p:nvGrpSpPr>
          <p:grpSpPr>
            <a:xfrm flipH="1" rot="-5400000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269" name="Google Shape;269;p18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0" name="Google Shape;270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1" name="Google Shape;271;p18"/>
            <p:cNvGrpSpPr/>
            <p:nvPr/>
          </p:nvGrpSpPr>
          <p:grpSpPr>
            <a:xfrm flipH="1" rot="-5400000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272" name="Google Shape;272;p18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3" name="Google Shape;273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4" name="Google Shape;274;p18"/>
            <p:cNvGrpSpPr/>
            <p:nvPr/>
          </p:nvGrpSpPr>
          <p:grpSpPr>
            <a:xfrm flipH="1" rot="-5400000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275" name="Google Shape;275;p18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6" name="Google Shape;276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7" name="Google Shape;277;p18"/>
            <p:cNvGrpSpPr/>
            <p:nvPr/>
          </p:nvGrpSpPr>
          <p:grpSpPr>
            <a:xfrm flipH="1" rot="-5400000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278" name="Google Shape;278;p18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9" name="Google Shape;279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0" name="Google Shape;280;p18"/>
            <p:cNvGrpSpPr/>
            <p:nvPr/>
          </p:nvGrpSpPr>
          <p:grpSpPr>
            <a:xfrm flipH="1" rot="-5400000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281" name="Google Shape;281;p18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2" name="Google Shape;282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3" name="Google Shape;283;p18"/>
            <p:cNvGrpSpPr/>
            <p:nvPr/>
          </p:nvGrpSpPr>
          <p:grpSpPr>
            <a:xfrm flipH="1" rot="-5400000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284" name="Google Shape;284;p18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5" name="Google Shape;285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8"/>
            <p:cNvGrpSpPr/>
            <p:nvPr/>
          </p:nvGrpSpPr>
          <p:grpSpPr>
            <a:xfrm flipH="1" rot="-5400000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287" name="Google Shape;287;p18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8" name="Google Shape;288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8"/>
            <p:cNvGrpSpPr/>
            <p:nvPr/>
          </p:nvGrpSpPr>
          <p:grpSpPr>
            <a:xfrm flipH="1" rot="-5400000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290" name="Google Shape;290;p18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1" name="Google Shape;291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2" name="Google Shape;292;p18"/>
            <p:cNvGrpSpPr/>
            <p:nvPr/>
          </p:nvGrpSpPr>
          <p:grpSpPr>
            <a:xfrm flipH="1" rot="-5400000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293" name="Google Shape;293;p18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4" name="Google Shape;294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5" name="Google Shape;295;p18"/>
            <p:cNvGrpSpPr/>
            <p:nvPr/>
          </p:nvGrpSpPr>
          <p:grpSpPr>
            <a:xfrm flipH="1" rot="-5400000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7" name="Google Shape;297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8" name="Google Shape;298;p18"/>
            <p:cNvGrpSpPr/>
            <p:nvPr/>
          </p:nvGrpSpPr>
          <p:grpSpPr>
            <a:xfrm flipH="1" rot="-5400000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299" name="Google Shape;299;p18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00" name="Google Shape;300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1" name="Google Shape;301;p18"/>
            <p:cNvGrpSpPr/>
            <p:nvPr/>
          </p:nvGrpSpPr>
          <p:grpSpPr>
            <a:xfrm flipH="1" rot="-5400000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302" name="Google Shape;302;p18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03" name="Google Shape;303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+ image">
  <p:cSld name="TITLE_AND_BODY_1">
    <p:bg>
      <p:bgPr>
        <a:solidFill>
          <a:schemeClr val="dk1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9"/>
          <p:cNvPicPr preferRelativeResize="0"/>
          <p:nvPr/>
        </p:nvPicPr>
        <p:blipFill rotWithShape="1">
          <a:blip r:embed="rId2">
            <a:alphaModFix/>
          </a:blip>
          <a:srcRect b="0" l="0" r="50097" t="0"/>
          <a:stretch/>
        </p:blipFill>
        <p:spPr>
          <a:xfrm>
            <a:off x="0" y="0"/>
            <a:ext cx="4563024" cy="5143500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st="9525">
              <a:schemeClr val="dk1">
                <a:alpha val="30000"/>
              </a:schemeClr>
            </a:outerShdw>
          </a:effectLst>
        </p:spPr>
      </p:pic>
      <p:sp>
        <p:nvSpPr>
          <p:cNvPr id="306" name="Google Shape;306;p19"/>
          <p:cNvSpPr/>
          <p:nvPr/>
        </p:nvSpPr>
        <p:spPr>
          <a:xfrm rot="197195">
            <a:off x="267937" y="1451241"/>
            <a:ext cx="2440148" cy="137295"/>
          </a:xfrm>
          <a:custGeom>
            <a:rect b="b" l="l" r="r" t="t"/>
            <a:pathLst>
              <a:path extrusionOk="0" h="8963" w="8217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9"/>
          <p:cNvSpPr txBox="1"/>
          <p:nvPr>
            <p:ph type="title"/>
          </p:nvPr>
        </p:nvSpPr>
        <p:spPr>
          <a:xfrm>
            <a:off x="524200" y="983900"/>
            <a:ext cx="3446100" cy="46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8" name="Google Shape;308;p19"/>
          <p:cNvSpPr txBox="1"/>
          <p:nvPr>
            <p:ph idx="1" type="body"/>
          </p:nvPr>
        </p:nvSpPr>
        <p:spPr>
          <a:xfrm>
            <a:off x="524200" y="1809750"/>
            <a:ext cx="3446100" cy="262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-"/>
              <a:defRPr sz="2000"/>
            </a:lvl2pPr>
            <a:lvl3pPr indent="-355600" lvl="2" marL="1371600" rtl="0">
              <a:spcBef>
                <a:spcPts val="1000"/>
              </a:spcBef>
              <a:spcAft>
                <a:spcPts val="0"/>
              </a:spcAft>
              <a:buSzPts val="2000"/>
              <a:buChar char="-"/>
              <a:defRPr sz="2000"/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09" name="Google Shape;309;p19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0" name="Google Shape;310;p19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311" name="Google Shape;311;p19"/>
            <p:cNvGrpSpPr/>
            <p:nvPr/>
          </p:nvGrpSpPr>
          <p:grpSpPr>
            <a:xfrm flipH="1" rot="-5400000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312" name="Google Shape;312;p19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313" name="Google Shape;313;p19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14" name="Google Shape;314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15" name="Google Shape;315;p19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316" name="Google Shape;316;p19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17" name="Google Shape;317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18" name="Google Shape;318;p19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319" name="Google Shape;319;p19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20" name="Google Shape;320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21" name="Google Shape;321;p19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322" name="Google Shape;322;p19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23" name="Google Shape;323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24" name="Google Shape;324;p19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325" name="Google Shape;325;p19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26" name="Google Shape;326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27" name="Google Shape;327;p19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328" name="Google Shape;328;p19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29" name="Google Shape;329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30" name="Google Shape;330;p19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31" name="Google Shape;331;p19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32" name="Google Shape;332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33" name="Google Shape;333;p19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334" name="Google Shape;334;p19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35" name="Google Shape;335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36" name="Google Shape;336;p19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337" name="Google Shape;337;p19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38" name="Google Shape;338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39" name="Google Shape;339;p19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340" name="Google Shape;340;p19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41" name="Google Shape;341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42" name="Google Shape;342;p19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343" name="Google Shape;343;p19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44" name="Google Shape;344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45" name="Google Shape;345;p19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346" name="Google Shape;346;p19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47" name="Google Shape;347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48" name="Google Shape;348;p19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49" name="Google Shape;349;p19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0" name="Google Shape;350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51" name="Google Shape;351;p19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352" name="Google Shape;352;p19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53" name="Google Shape;353;p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54" name="Google Shape;354;p19"/>
            <p:cNvGrpSpPr/>
            <p:nvPr/>
          </p:nvGrpSpPr>
          <p:grpSpPr>
            <a:xfrm flipH="1" rot="-5400000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355" name="Google Shape;355;p19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56" name="Google Shape;356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57" name="Google Shape;357;p19"/>
            <p:cNvGrpSpPr/>
            <p:nvPr/>
          </p:nvGrpSpPr>
          <p:grpSpPr>
            <a:xfrm flipH="1" rot="-5400000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358" name="Google Shape;358;p19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59" name="Google Shape;359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0" name="Google Shape;360;p19"/>
            <p:cNvGrpSpPr/>
            <p:nvPr/>
          </p:nvGrpSpPr>
          <p:grpSpPr>
            <a:xfrm flipH="1" rot="-5400000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361" name="Google Shape;361;p19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62" name="Google Shape;362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3" name="Google Shape;363;p19"/>
            <p:cNvGrpSpPr/>
            <p:nvPr/>
          </p:nvGrpSpPr>
          <p:grpSpPr>
            <a:xfrm flipH="1" rot="-5400000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364" name="Google Shape;364;p19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65" name="Google Shape;365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6" name="Google Shape;366;p19"/>
            <p:cNvGrpSpPr/>
            <p:nvPr/>
          </p:nvGrpSpPr>
          <p:grpSpPr>
            <a:xfrm flipH="1" rot="-5400000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367" name="Google Shape;367;p19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68" name="Google Shape;368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9" name="Google Shape;369;p19"/>
            <p:cNvGrpSpPr/>
            <p:nvPr/>
          </p:nvGrpSpPr>
          <p:grpSpPr>
            <a:xfrm flipH="1" rot="-5400000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370" name="Google Shape;370;p19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71" name="Google Shape;371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2" name="Google Shape;372;p19"/>
            <p:cNvGrpSpPr/>
            <p:nvPr/>
          </p:nvGrpSpPr>
          <p:grpSpPr>
            <a:xfrm flipH="1" rot="-5400000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373" name="Google Shape;373;p19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74" name="Google Shape;374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5" name="Google Shape;375;p19"/>
            <p:cNvGrpSpPr/>
            <p:nvPr/>
          </p:nvGrpSpPr>
          <p:grpSpPr>
            <a:xfrm flipH="1" rot="-5400000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376" name="Google Shape;376;p19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77" name="Google Shape;377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8" name="Google Shape;378;p19"/>
            <p:cNvGrpSpPr/>
            <p:nvPr/>
          </p:nvGrpSpPr>
          <p:grpSpPr>
            <a:xfrm flipH="1" rot="-5400000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379" name="Google Shape;379;p19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0" name="Google Shape;380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81" name="Google Shape;381;p19"/>
            <p:cNvGrpSpPr/>
            <p:nvPr/>
          </p:nvGrpSpPr>
          <p:grpSpPr>
            <a:xfrm flipH="1" rot="-5400000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382" name="Google Shape;382;p19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3" name="Google Shape;383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84" name="Google Shape;384;p19"/>
            <p:cNvGrpSpPr/>
            <p:nvPr/>
          </p:nvGrpSpPr>
          <p:grpSpPr>
            <a:xfrm flipH="1" rot="-5400000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385" name="Google Shape;385;p19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6" name="Google Shape;386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87" name="Google Shape;387;p19"/>
            <p:cNvGrpSpPr/>
            <p:nvPr/>
          </p:nvGrpSpPr>
          <p:grpSpPr>
            <a:xfrm flipH="1" rot="-5400000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388" name="Google Shape;388;p19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9" name="Google Shape;389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0" name="Google Shape;390;p19"/>
            <p:cNvGrpSpPr/>
            <p:nvPr/>
          </p:nvGrpSpPr>
          <p:grpSpPr>
            <a:xfrm flipH="1" rot="-5400000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391" name="Google Shape;391;p19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92" name="Google Shape;392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3" name="Google Shape;393;p19"/>
            <p:cNvGrpSpPr/>
            <p:nvPr/>
          </p:nvGrpSpPr>
          <p:grpSpPr>
            <a:xfrm flipH="1" rot="-5400000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394" name="Google Shape;394;p19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95" name="Google Shape;395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6" name="Google Shape;396;p19"/>
            <p:cNvGrpSpPr/>
            <p:nvPr/>
          </p:nvGrpSpPr>
          <p:grpSpPr>
            <a:xfrm flipH="1" rot="-5400000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397" name="Google Shape;397;p19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98" name="Google Shape;398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0"/>
          <p:cNvSpPr txBox="1"/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1" name="Google Shape;401;p20"/>
          <p:cNvSpPr txBox="1"/>
          <p:nvPr>
            <p:ph idx="1" type="body"/>
          </p:nvPr>
        </p:nvSpPr>
        <p:spPr>
          <a:xfrm>
            <a:off x="829000" y="1352550"/>
            <a:ext cx="3217500" cy="342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 rtl="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2pPr>
            <a:lvl3pPr indent="-368300" lvl="2" marL="1371600" rtl="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3pPr>
            <a:lvl4pPr indent="-368300" lvl="3" marL="18288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rtl="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402" name="Google Shape;402;p20"/>
          <p:cNvSpPr txBox="1"/>
          <p:nvPr>
            <p:ph idx="2" type="body"/>
          </p:nvPr>
        </p:nvSpPr>
        <p:spPr>
          <a:xfrm>
            <a:off x="4513595" y="1352550"/>
            <a:ext cx="3217500" cy="342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 rtl="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2pPr>
            <a:lvl3pPr indent="-368300" lvl="2" marL="1371600" rtl="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3pPr>
            <a:lvl4pPr indent="-368300" lvl="3" marL="18288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 rtl="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403" name="Google Shape;403;p20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04" name="Google Shape;404;p20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405" name="Google Shape;405;p20"/>
            <p:cNvGrpSpPr/>
            <p:nvPr/>
          </p:nvGrpSpPr>
          <p:grpSpPr>
            <a:xfrm flipH="1" rot="-5400000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406" name="Google Shape;406;p20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407" name="Google Shape;407;p20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08" name="Google Shape;408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09" name="Google Shape;409;p20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410" name="Google Shape;410;p20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11" name="Google Shape;411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12" name="Google Shape;412;p20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413" name="Google Shape;413;p20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14" name="Google Shape;414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15" name="Google Shape;415;p20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416" name="Google Shape;416;p20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17" name="Google Shape;417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18" name="Google Shape;418;p20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419" name="Google Shape;419;p20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20" name="Google Shape;420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21" name="Google Shape;421;p20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422" name="Google Shape;422;p20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23" name="Google Shape;423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24" name="Google Shape;424;p20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425" name="Google Shape;425;p20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26" name="Google Shape;426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27" name="Google Shape;427;p20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428" name="Google Shape;428;p20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29" name="Google Shape;429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30" name="Google Shape;430;p20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431" name="Google Shape;431;p20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32" name="Google Shape;432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33" name="Google Shape;433;p20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434" name="Google Shape;434;p20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35" name="Google Shape;435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36" name="Google Shape;436;p20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437" name="Google Shape;437;p20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38" name="Google Shape;438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39" name="Google Shape;439;p20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440" name="Google Shape;440;p20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41" name="Google Shape;441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42" name="Google Shape;442;p20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443" name="Google Shape;443;p20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44" name="Google Shape;444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45" name="Google Shape;445;p20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446" name="Google Shape;446;p20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47" name="Google Shape;447;p20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48" name="Google Shape;448;p20"/>
            <p:cNvGrpSpPr/>
            <p:nvPr/>
          </p:nvGrpSpPr>
          <p:grpSpPr>
            <a:xfrm flipH="1" rot="-5400000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449" name="Google Shape;449;p20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0" name="Google Shape;450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1" name="Google Shape;451;p20"/>
            <p:cNvGrpSpPr/>
            <p:nvPr/>
          </p:nvGrpSpPr>
          <p:grpSpPr>
            <a:xfrm flipH="1" rot="-5400000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452" name="Google Shape;452;p20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3" name="Google Shape;453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4" name="Google Shape;454;p20"/>
            <p:cNvGrpSpPr/>
            <p:nvPr/>
          </p:nvGrpSpPr>
          <p:grpSpPr>
            <a:xfrm flipH="1" rot="-5400000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455" name="Google Shape;455;p20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6" name="Google Shape;456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7" name="Google Shape;457;p20"/>
            <p:cNvGrpSpPr/>
            <p:nvPr/>
          </p:nvGrpSpPr>
          <p:grpSpPr>
            <a:xfrm flipH="1" rot="-5400000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458" name="Google Shape;458;p20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9" name="Google Shape;459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0" name="Google Shape;460;p20"/>
            <p:cNvGrpSpPr/>
            <p:nvPr/>
          </p:nvGrpSpPr>
          <p:grpSpPr>
            <a:xfrm flipH="1" rot="-5400000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461" name="Google Shape;461;p20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62" name="Google Shape;462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3" name="Google Shape;463;p20"/>
            <p:cNvGrpSpPr/>
            <p:nvPr/>
          </p:nvGrpSpPr>
          <p:grpSpPr>
            <a:xfrm flipH="1" rot="-5400000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464" name="Google Shape;464;p20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65" name="Google Shape;465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6" name="Google Shape;466;p20"/>
            <p:cNvGrpSpPr/>
            <p:nvPr/>
          </p:nvGrpSpPr>
          <p:grpSpPr>
            <a:xfrm flipH="1" rot="-5400000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467" name="Google Shape;467;p20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68" name="Google Shape;468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9" name="Google Shape;469;p20"/>
            <p:cNvGrpSpPr/>
            <p:nvPr/>
          </p:nvGrpSpPr>
          <p:grpSpPr>
            <a:xfrm flipH="1" rot="-5400000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470" name="Google Shape;470;p20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1" name="Google Shape;471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2" name="Google Shape;472;p20"/>
            <p:cNvGrpSpPr/>
            <p:nvPr/>
          </p:nvGrpSpPr>
          <p:grpSpPr>
            <a:xfrm flipH="1" rot="-5400000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473" name="Google Shape;473;p20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4" name="Google Shape;474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5" name="Google Shape;475;p20"/>
            <p:cNvGrpSpPr/>
            <p:nvPr/>
          </p:nvGrpSpPr>
          <p:grpSpPr>
            <a:xfrm flipH="1" rot="-5400000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476" name="Google Shape;476;p20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7" name="Google Shape;477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8" name="Google Shape;478;p20"/>
            <p:cNvGrpSpPr/>
            <p:nvPr/>
          </p:nvGrpSpPr>
          <p:grpSpPr>
            <a:xfrm flipH="1" rot="-5400000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479" name="Google Shape;479;p20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0" name="Google Shape;480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1" name="Google Shape;481;p20"/>
            <p:cNvGrpSpPr/>
            <p:nvPr/>
          </p:nvGrpSpPr>
          <p:grpSpPr>
            <a:xfrm flipH="1" rot="-5400000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482" name="Google Shape;482;p20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3" name="Google Shape;483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4" name="Google Shape;484;p20"/>
            <p:cNvGrpSpPr/>
            <p:nvPr/>
          </p:nvGrpSpPr>
          <p:grpSpPr>
            <a:xfrm flipH="1" rot="-5400000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485" name="Google Shape;485;p20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6" name="Google Shape;486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7" name="Google Shape;487;p20"/>
            <p:cNvGrpSpPr/>
            <p:nvPr/>
          </p:nvGrpSpPr>
          <p:grpSpPr>
            <a:xfrm flipH="1" rot="-5400000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488" name="Google Shape;488;p20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9" name="Google Shape;489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0" name="Google Shape;490;p20"/>
            <p:cNvGrpSpPr/>
            <p:nvPr/>
          </p:nvGrpSpPr>
          <p:grpSpPr>
            <a:xfrm flipH="1" rot="-5400000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491" name="Google Shape;491;p20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92" name="Google Shape;492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93" name="Google Shape;493;p20"/>
          <p:cNvSpPr/>
          <p:nvPr/>
        </p:nvSpPr>
        <p:spPr>
          <a:xfrm rot="197195">
            <a:off x="572737" y="994041"/>
            <a:ext cx="2440148" cy="137295"/>
          </a:xfrm>
          <a:custGeom>
            <a:rect b="b" l="l" r="r" t="t"/>
            <a:pathLst>
              <a:path extrusionOk="0" h="8963" w="8217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1"/>
          <p:cNvSpPr txBox="1"/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6" name="Google Shape;496;p21"/>
          <p:cNvSpPr txBox="1"/>
          <p:nvPr>
            <p:ph idx="1" type="body"/>
          </p:nvPr>
        </p:nvSpPr>
        <p:spPr>
          <a:xfrm>
            <a:off x="829000" y="1352550"/>
            <a:ext cx="2044500" cy="342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497" name="Google Shape;497;p21"/>
          <p:cNvSpPr txBox="1"/>
          <p:nvPr>
            <p:ph idx="2" type="body"/>
          </p:nvPr>
        </p:nvSpPr>
        <p:spPr>
          <a:xfrm>
            <a:off x="3257803" y="1352550"/>
            <a:ext cx="2044500" cy="342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498" name="Google Shape;498;p21"/>
          <p:cNvSpPr txBox="1"/>
          <p:nvPr>
            <p:ph idx="3" type="body"/>
          </p:nvPr>
        </p:nvSpPr>
        <p:spPr>
          <a:xfrm>
            <a:off x="5686607" y="1352550"/>
            <a:ext cx="2044500" cy="342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-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499" name="Google Shape;499;p21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0" name="Google Shape;500;p21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501" name="Google Shape;501;p21"/>
            <p:cNvGrpSpPr/>
            <p:nvPr/>
          </p:nvGrpSpPr>
          <p:grpSpPr>
            <a:xfrm flipH="1" rot="-5400000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502" name="Google Shape;502;p21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503" name="Google Shape;503;p21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04" name="Google Shape;504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05" name="Google Shape;505;p21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506" name="Google Shape;506;p21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07" name="Google Shape;507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08" name="Google Shape;508;p21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509" name="Google Shape;509;p21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10" name="Google Shape;510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11" name="Google Shape;511;p21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512" name="Google Shape;512;p21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13" name="Google Shape;513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14" name="Google Shape;514;p21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515" name="Google Shape;515;p21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16" name="Google Shape;516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17" name="Google Shape;517;p21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518" name="Google Shape;518;p21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19" name="Google Shape;519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20" name="Google Shape;520;p21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521" name="Google Shape;521;p21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22" name="Google Shape;522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23" name="Google Shape;523;p21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524" name="Google Shape;524;p21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25" name="Google Shape;525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26" name="Google Shape;526;p21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527" name="Google Shape;527;p21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28" name="Google Shape;528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29" name="Google Shape;529;p21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530" name="Google Shape;530;p21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31" name="Google Shape;531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32" name="Google Shape;532;p21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533" name="Google Shape;533;p21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34" name="Google Shape;534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35" name="Google Shape;535;p21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536" name="Google Shape;536;p21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37" name="Google Shape;537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38" name="Google Shape;538;p21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539" name="Google Shape;539;p21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40" name="Google Shape;540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41" name="Google Shape;541;p21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542" name="Google Shape;542;p21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43" name="Google Shape;543;p2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44" name="Google Shape;544;p21"/>
            <p:cNvGrpSpPr/>
            <p:nvPr/>
          </p:nvGrpSpPr>
          <p:grpSpPr>
            <a:xfrm flipH="1" rot="-5400000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545" name="Google Shape;545;p21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46" name="Google Shape;546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7" name="Google Shape;547;p21"/>
            <p:cNvGrpSpPr/>
            <p:nvPr/>
          </p:nvGrpSpPr>
          <p:grpSpPr>
            <a:xfrm flipH="1" rot="-5400000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548" name="Google Shape;548;p21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49" name="Google Shape;549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0" name="Google Shape;550;p21"/>
            <p:cNvGrpSpPr/>
            <p:nvPr/>
          </p:nvGrpSpPr>
          <p:grpSpPr>
            <a:xfrm flipH="1" rot="-5400000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551" name="Google Shape;551;p21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2" name="Google Shape;552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3" name="Google Shape;553;p21"/>
            <p:cNvGrpSpPr/>
            <p:nvPr/>
          </p:nvGrpSpPr>
          <p:grpSpPr>
            <a:xfrm flipH="1" rot="-5400000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554" name="Google Shape;554;p21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5" name="Google Shape;555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6" name="Google Shape;556;p21"/>
            <p:cNvGrpSpPr/>
            <p:nvPr/>
          </p:nvGrpSpPr>
          <p:grpSpPr>
            <a:xfrm flipH="1" rot="-5400000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557" name="Google Shape;557;p21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8" name="Google Shape;558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9" name="Google Shape;559;p21"/>
            <p:cNvGrpSpPr/>
            <p:nvPr/>
          </p:nvGrpSpPr>
          <p:grpSpPr>
            <a:xfrm flipH="1" rot="-5400000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560" name="Google Shape;560;p21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61" name="Google Shape;561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2" name="Google Shape;562;p21"/>
            <p:cNvGrpSpPr/>
            <p:nvPr/>
          </p:nvGrpSpPr>
          <p:grpSpPr>
            <a:xfrm flipH="1" rot="-5400000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563" name="Google Shape;563;p21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64" name="Google Shape;564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5" name="Google Shape;565;p21"/>
            <p:cNvGrpSpPr/>
            <p:nvPr/>
          </p:nvGrpSpPr>
          <p:grpSpPr>
            <a:xfrm flipH="1" rot="-5400000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566" name="Google Shape;566;p21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67" name="Google Shape;567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8" name="Google Shape;568;p21"/>
            <p:cNvGrpSpPr/>
            <p:nvPr/>
          </p:nvGrpSpPr>
          <p:grpSpPr>
            <a:xfrm flipH="1" rot="-5400000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569" name="Google Shape;569;p21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70" name="Google Shape;570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1" name="Google Shape;571;p21"/>
            <p:cNvGrpSpPr/>
            <p:nvPr/>
          </p:nvGrpSpPr>
          <p:grpSpPr>
            <a:xfrm flipH="1" rot="-5400000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572" name="Google Shape;572;p21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73" name="Google Shape;573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4" name="Google Shape;574;p21"/>
            <p:cNvGrpSpPr/>
            <p:nvPr/>
          </p:nvGrpSpPr>
          <p:grpSpPr>
            <a:xfrm flipH="1" rot="-5400000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575" name="Google Shape;575;p21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76" name="Google Shape;576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7" name="Google Shape;577;p21"/>
            <p:cNvGrpSpPr/>
            <p:nvPr/>
          </p:nvGrpSpPr>
          <p:grpSpPr>
            <a:xfrm flipH="1" rot="-5400000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578" name="Google Shape;578;p21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79" name="Google Shape;579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0" name="Google Shape;580;p21"/>
            <p:cNvGrpSpPr/>
            <p:nvPr/>
          </p:nvGrpSpPr>
          <p:grpSpPr>
            <a:xfrm flipH="1" rot="-5400000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581" name="Google Shape;581;p21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82" name="Google Shape;582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3" name="Google Shape;583;p21"/>
            <p:cNvGrpSpPr/>
            <p:nvPr/>
          </p:nvGrpSpPr>
          <p:grpSpPr>
            <a:xfrm flipH="1" rot="-5400000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584" name="Google Shape;584;p21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85" name="Google Shape;585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86" name="Google Shape;586;p21"/>
            <p:cNvGrpSpPr/>
            <p:nvPr/>
          </p:nvGrpSpPr>
          <p:grpSpPr>
            <a:xfrm flipH="1" rot="-5400000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587" name="Google Shape;587;p21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88" name="Google Shape;588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89" name="Google Shape;589;p21"/>
          <p:cNvSpPr/>
          <p:nvPr/>
        </p:nvSpPr>
        <p:spPr>
          <a:xfrm rot="197195">
            <a:off x="572737" y="994041"/>
            <a:ext cx="2440148" cy="137295"/>
          </a:xfrm>
          <a:custGeom>
            <a:rect b="b" l="l" r="r" t="t"/>
            <a:pathLst>
              <a:path extrusionOk="0" h="8963" w="8217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2"/>
          <p:cNvSpPr txBox="1"/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2" name="Google Shape;592;p22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93" name="Google Shape;593;p22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594" name="Google Shape;594;p22"/>
            <p:cNvGrpSpPr/>
            <p:nvPr/>
          </p:nvGrpSpPr>
          <p:grpSpPr>
            <a:xfrm flipH="1" rot="-5400000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595" name="Google Shape;595;p22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596" name="Google Shape;596;p22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97" name="Google Shape;597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98" name="Google Shape;598;p22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599" name="Google Shape;599;p22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00" name="Google Shape;600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01" name="Google Shape;601;p22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602" name="Google Shape;602;p22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03" name="Google Shape;603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04" name="Google Shape;604;p22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605" name="Google Shape;605;p22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06" name="Google Shape;606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07" name="Google Shape;607;p22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608" name="Google Shape;608;p22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09" name="Google Shape;609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10" name="Google Shape;610;p22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611" name="Google Shape;611;p22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12" name="Google Shape;612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13" name="Google Shape;613;p22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614" name="Google Shape;614;p22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15" name="Google Shape;615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16" name="Google Shape;616;p22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617" name="Google Shape;617;p22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18" name="Google Shape;618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19" name="Google Shape;619;p22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620" name="Google Shape;620;p22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21" name="Google Shape;621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22" name="Google Shape;622;p22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623" name="Google Shape;623;p22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24" name="Google Shape;624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25" name="Google Shape;625;p22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626" name="Google Shape;626;p22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27" name="Google Shape;627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28" name="Google Shape;628;p22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629" name="Google Shape;629;p22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30" name="Google Shape;630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31" name="Google Shape;631;p22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632" name="Google Shape;632;p22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33" name="Google Shape;633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34" name="Google Shape;634;p22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635" name="Google Shape;635;p22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36" name="Google Shape;636;p22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637" name="Google Shape;637;p22"/>
            <p:cNvGrpSpPr/>
            <p:nvPr/>
          </p:nvGrpSpPr>
          <p:grpSpPr>
            <a:xfrm flipH="1" rot="-5400000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638" name="Google Shape;638;p22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39" name="Google Shape;639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0" name="Google Shape;640;p22"/>
            <p:cNvGrpSpPr/>
            <p:nvPr/>
          </p:nvGrpSpPr>
          <p:grpSpPr>
            <a:xfrm flipH="1" rot="-5400000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641" name="Google Shape;641;p22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42" name="Google Shape;642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3" name="Google Shape;643;p22"/>
            <p:cNvGrpSpPr/>
            <p:nvPr/>
          </p:nvGrpSpPr>
          <p:grpSpPr>
            <a:xfrm flipH="1" rot="-5400000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644" name="Google Shape;644;p22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45" name="Google Shape;645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6" name="Google Shape;646;p22"/>
            <p:cNvGrpSpPr/>
            <p:nvPr/>
          </p:nvGrpSpPr>
          <p:grpSpPr>
            <a:xfrm flipH="1" rot="-5400000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647" name="Google Shape;647;p22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48" name="Google Shape;648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9" name="Google Shape;649;p22"/>
            <p:cNvGrpSpPr/>
            <p:nvPr/>
          </p:nvGrpSpPr>
          <p:grpSpPr>
            <a:xfrm flipH="1" rot="-5400000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650" name="Google Shape;650;p22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51" name="Google Shape;651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2" name="Google Shape;652;p22"/>
            <p:cNvGrpSpPr/>
            <p:nvPr/>
          </p:nvGrpSpPr>
          <p:grpSpPr>
            <a:xfrm flipH="1" rot="-5400000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653" name="Google Shape;653;p22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54" name="Google Shape;654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5" name="Google Shape;655;p22"/>
            <p:cNvGrpSpPr/>
            <p:nvPr/>
          </p:nvGrpSpPr>
          <p:grpSpPr>
            <a:xfrm flipH="1" rot="-5400000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656" name="Google Shape;656;p22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57" name="Google Shape;657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8" name="Google Shape;658;p22"/>
            <p:cNvGrpSpPr/>
            <p:nvPr/>
          </p:nvGrpSpPr>
          <p:grpSpPr>
            <a:xfrm flipH="1" rot="-5400000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659" name="Google Shape;659;p22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60" name="Google Shape;660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1" name="Google Shape;661;p22"/>
            <p:cNvGrpSpPr/>
            <p:nvPr/>
          </p:nvGrpSpPr>
          <p:grpSpPr>
            <a:xfrm flipH="1" rot="-5400000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662" name="Google Shape;662;p22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63" name="Google Shape;663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4" name="Google Shape;664;p22"/>
            <p:cNvGrpSpPr/>
            <p:nvPr/>
          </p:nvGrpSpPr>
          <p:grpSpPr>
            <a:xfrm flipH="1" rot="-5400000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665" name="Google Shape;665;p22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66" name="Google Shape;666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7" name="Google Shape;667;p22"/>
            <p:cNvGrpSpPr/>
            <p:nvPr/>
          </p:nvGrpSpPr>
          <p:grpSpPr>
            <a:xfrm flipH="1" rot="-5400000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668" name="Google Shape;668;p22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69" name="Google Shape;669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0" name="Google Shape;670;p22"/>
            <p:cNvGrpSpPr/>
            <p:nvPr/>
          </p:nvGrpSpPr>
          <p:grpSpPr>
            <a:xfrm flipH="1" rot="-5400000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671" name="Google Shape;671;p22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2" name="Google Shape;672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3" name="Google Shape;673;p22"/>
            <p:cNvGrpSpPr/>
            <p:nvPr/>
          </p:nvGrpSpPr>
          <p:grpSpPr>
            <a:xfrm flipH="1" rot="-5400000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674" name="Google Shape;674;p22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5" name="Google Shape;675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6" name="Google Shape;676;p22"/>
            <p:cNvGrpSpPr/>
            <p:nvPr/>
          </p:nvGrpSpPr>
          <p:grpSpPr>
            <a:xfrm flipH="1" rot="-5400000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677" name="Google Shape;677;p22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8" name="Google Shape;678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9" name="Google Shape;679;p22"/>
            <p:cNvGrpSpPr/>
            <p:nvPr/>
          </p:nvGrpSpPr>
          <p:grpSpPr>
            <a:xfrm flipH="1" rot="-5400000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680" name="Google Shape;680;p22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81" name="Google Shape;681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82" name="Google Shape;682;p22"/>
          <p:cNvSpPr/>
          <p:nvPr/>
        </p:nvSpPr>
        <p:spPr>
          <a:xfrm rot="197195">
            <a:off x="572737" y="994041"/>
            <a:ext cx="2440148" cy="137295"/>
          </a:xfrm>
          <a:custGeom>
            <a:rect b="b" l="l" r="r" t="t"/>
            <a:pathLst>
              <a:path extrusionOk="0" h="8963" w="8217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 txBox="1"/>
          <p:nvPr>
            <p:ph idx="1" type="body"/>
          </p:nvPr>
        </p:nvSpPr>
        <p:spPr>
          <a:xfrm>
            <a:off x="457200" y="3872904"/>
            <a:ext cx="8229600" cy="31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100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685" name="Google Shape;685;p23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86" name="Google Shape;686;p23"/>
          <p:cNvGrpSpPr/>
          <p:nvPr/>
        </p:nvGrpSpPr>
        <p:grpSpPr>
          <a:xfrm flipH="1">
            <a:off x="3794023" y="4335120"/>
            <a:ext cx="1555943" cy="4055797"/>
            <a:chOff x="1494773" y="4335120"/>
            <a:chExt cx="1555943" cy="4055797"/>
          </a:xfrm>
        </p:grpSpPr>
        <p:grpSp>
          <p:nvGrpSpPr>
            <p:cNvPr id="687" name="Google Shape;687;p23"/>
            <p:cNvGrpSpPr/>
            <p:nvPr/>
          </p:nvGrpSpPr>
          <p:grpSpPr>
            <a:xfrm flipH="1">
              <a:off x="2783668" y="4335120"/>
              <a:ext cx="267048" cy="4055797"/>
              <a:chOff x="1447800" y="152400"/>
              <a:chExt cx="318597" cy="4838699"/>
            </a:xfrm>
          </p:grpSpPr>
          <p:sp>
            <p:nvSpPr>
              <p:cNvPr id="688" name="Google Shape;688;p23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89" name="Google Shape;689;p2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0" name="Google Shape;690;p23"/>
            <p:cNvGrpSpPr/>
            <p:nvPr/>
          </p:nvGrpSpPr>
          <p:grpSpPr>
            <a:xfrm flipH="1">
              <a:off x="2599550" y="4335120"/>
              <a:ext cx="267048" cy="4055797"/>
              <a:chOff x="1600200" y="152400"/>
              <a:chExt cx="318597" cy="4838699"/>
            </a:xfrm>
          </p:grpSpPr>
          <p:sp>
            <p:nvSpPr>
              <p:cNvPr id="691" name="Google Shape;691;p23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92" name="Google Shape;692;p2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3" name="Google Shape;693;p23"/>
            <p:cNvGrpSpPr/>
            <p:nvPr/>
          </p:nvGrpSpPr>
          <p:grpSpPr>
            <a:xfrm flipH="1">
              <a:off x="2415362" y="4335120"/>
              <a:ext cx="267048" cy="4055797"/>
              <a:chOff x="533400" y="152400"/>
              <a:chExt cx="318597" cy="4838699"/>
            </a:xfrm>
          </p:grpSpPr>
          <p:sp>
            <p:nvSpPr>
              <p:cNvPr id="694" name="Google Shape;694;p23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95" name="Google Shape;695;p2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6" name="Google Shape;696;p23"/>
            <p:cNvGrpSpPr/>
            <p:nvPr/>
          </p:nvGrpSpPr>
          <p:grpSpPr>
            <a:xfrm flipH="1">
              <a:off x="2231244" y="4335120"/>
              <a:ext cx="267048" cy="4055797"/>
              <a:chOff x="685800" y="152400"/>
              <a:chExt cx="318597" cy="4838699"/>
            </a:xfrm>
          </p:grpSpPr>
          <p:sp>
            <p:nvSpPr>
              <p:cNvPr id="697" name="Google Shape;697;p23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98" name="Google Shape;698;p2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9" name="Google Shape;699;p23"/>
            <p:cNvGrpSpPr/>
            <p:nvPr/>
          </p:nvGrpSpPr>
          <p:grpSpPr>
            <a:xfrm flipH="1">
              <a:off x="2047127" y="4335120"/>
              <a:ext cx="267048" cy="4055797"/>
              <a:chOff x="838200" y="152400"/>
              <a:chExt cx="318597" cy="4838699"/>
            </a:xfrm>
          </p:grpSpPr>
          <p:sp>
            <p:nvSpPr>
              <p:cNvPr id="700" name="Google Shape;700;p23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01" name="Google Shape;701;p2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02" name="Google Shape;702;p23"/>
            <p:cNvGrpSpPr/>
            <p:nvPr/>
          </p:nvGrpSpPr>
          <p:grpSpPr>
            <a:xfrm flipH="1">
              <a:off x="1863009" y="4335120"/>
              <a:ext cx="267048" cy="4055797"/>
              <a:chOff x="990600" y="152400"/>
              <a:chExt cx="318597" cy="4838699"/>
            </a:xfrm>
          </p:grpSpPr>
          <p:sp>
            <p:nvSpPr>
              <p:cNvPr id="703" name="Google Shape;703;p23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04" name="Google Shape;704;p2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05" name="Google Shape;705;p23"/>
            <p:cNvGrpSpPr/>
            <p:nvPr/>
          </p:nvGrpSpPr>
          <p:grpSpPr>
            <a:xfrm flipH="1">
              <a:off x="1679037" y="4335120"/>
              <a:ext cx="267048" cy="4055797"/>
              <a:chOff x="3663063" y="152400"/>
              <a:chExt cx="318597" cy="4838699"/>
            </a:xfrm>
          </p:grpSpPr>
          <p:sp>
            <p:nvSpPr>
              <p:cNvPr id="706" name="Google Shape;706;p23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07" name="Google Shape;707;p2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08" name="Google Shape;708;p23"/>
            <p:cNvGrpSpPr/>
            <p:nvPr/>
          </p:nvGrpSpPr>
          <p:grpSpPr>
            <a:xfrm flipH="1">
              <a:off x="1494773" y="4335120"/>
              <a:ext cx="267048" cy="4055797"/>
              <a:chOff x="1295400" y="152400"/>
              <a:chExt cx="318597" cy="4838699"/>
            </a:xfrm>
          </p:grpSpPr>
          <p:sp>
            <p:nvSpPr>
              <p:cNvPr id="709" name="Google Shape;709;p23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0" name="Google Shape;710;p2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4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13" name="Google Shape;713;p24"/>
          <p:cNvGrpSpPr/>
          <p:nvPr/>
        </p:nvGrpSpPr>
        <p:grpSpPr>
          <a:xfrm flipH="1" rot="-5400000">
            <a:off x="2172082" y="3352950"/>
            <a:ext cx="4799834" cy="6154586"/>
            <a:chOff x="8004404" y="372498"/>
            <a:chExt cx="3529549" cy="4525764"/>
          </a:xfrm>
        </p:grpSpPr>
        <p:grpSp>
          <p:nvGrpSpPr>
            <p:cNvPr id="714" name="Google Shape;714;p24"/>
            <p:cNvGrpSpPr/>
            <p:nvPr/>
          </p:nvGrpSpPr>
          <p:grpSpPr>
            <a:xfrm flipH="1" rot="-5400000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715" name="Google Shape;715;p24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716" name="Google Shape;716;p24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17" name="Google Shape;717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18" name="Google Shape;718;p24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719" name="Google Shape;719;p24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20" name="Google Shape;720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21" name="Google Shape;721;p24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722" name="Google Shape;722;p24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23" name="Google Shape;723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24" name="Google Shape;724;p24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725" name="Google Shape;725;p24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26" name="Google Shape;726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27" name="Google Shape;727;p24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728" name="Google Shape;728;p24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29" name="Google Shape;729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30" name="Google Shape;730;p24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731" name="Google Shape;731;p24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32" name="Google Shape;732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33" name="Google Shape;733;p24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734" name="Google Shape;734;p24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35" name="Google Shape;735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36" name="Google Shape;736;p24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737" name="Google Shape;737;p24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38" name="Google Shape;738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39" name="Google Shape;739;p24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740" name="Google Shape;740;p24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41" name="Google Shape;741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42" name="Google Shape;742;p24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743" name="Google Shape;743;p24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44" name="Google Shape;744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45" name="Google Shape;745;p24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746" name="Google Shape;746;p24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47" name="Google Shape;747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48" name="Google Shape;748;p24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749" name="Google Shape;749;p24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50" name="Google Shape;750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51" name="Google Shape;751;p24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752" name="Google Shape;752;p24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53" name="Google Shape;753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54" name="Google Shape;754;p24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755" name="Google Shape;755;p24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rect b="b" l="l" r="r" t="t"/>
                  <a:pathLst>
                    <a:path extrusionOk="0" h="3641729" w="164806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56" name="Google Shape;756;p24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757" name="Google Shape;757;p24"/>
            <p:cNvGrpSpPr/>
            <p:nvPr/>
          </p:nvGrpSpPr>
          <p:grpSpPr>
            <a:xfrm flipH="1" rot="-5400000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758" name="Google Shape;758;p24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9" name="Google Shape;759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0" name="Google Shape;760;p24"/>
            <p:cNvGrpSpPr/>
            <p:nvPr/>
          </p:nvGrpSpPr>
          <p:grpSpPr>
            <a:xfrm flipH="1" rot="-5400000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761" name="Google Shape;761;p24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62" name="Google Shape;762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3" name="Google Shape;763;p24"/>
            <p:cNvGrpSpPr/>
            <p:nvPr/>
          </p:nvGrpSpPr>
          <p:grpSpPr>
            <a:xfrm flipH="1" rot="-5400000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764" name="Google Shape;764;p24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65" name="Google Shape;765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6" name="Google Shape;766;p24"/>
            <p:cNvGrpSpPr/>
            <p:nvPr/>
          </p:nvGrpSpPr>
          <p:grpSpPr>
            <a:xfrm flipH="1" rot="-5400000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767" name="Google Shape;767;p24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68" name="Google Shape;768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9" name="Google Shape;769;p24"/>
            <p:cNvGrpSpPr/>
            <p:nvPr/>
          </p:nvGrpSpPr>
          <p:grpSpPr>
            <a:xfrm flipH="1" rot="-5400000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770" name="Google Shape;770;p24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71" name="Google Shape;771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72" name="Google Shape;772;p24"/>
            <p:cNvGrpSpPr/>
            <p:nvPr/>
          </p:nvGrpSpPr>
          <p:grpSpPr>
            <a:xfrm flipH="1" rot="-5400000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773" name="Google Shape;773;p24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74" name="Google Shape;774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75" name="Google Shape;775;p24"/>
            <p:cNvGrpSpPr/>
            <p:nvPr/>
          </p:nvGrpSpPr>
          <p:grpSpPr>
            <a:xfrm flipH="1" rot="-5400000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776" name="Google Shape;776;p24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77" name="Google Shape;777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78" name="Google Shape;778;p24"/>
            <p:cNvGrpSpPr/>
            <p:nvPr/>
          </p:nvGrpSpPr>
          <p:grpSpPr>
            <a:xfrm flipH="1" rot="-5400000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779" name="Google Shape;779;p24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80" name="Google Shape;780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81" name="Google Shape;781;p24"/>
            <p:cNvGrpSpPr/>
            <p:nvPr/>
          </p:nvGrpSpPr>
          <p:grpSpPr>
            <a:xfrm flipH="1" rot="-5400000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782" name="Google Shape;782;p24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83" name="Google Shape;783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84" name="Google Shape;784;p24"/>
            <p:cNvGrpSpPr/>
            <p:nvPr/>
          </p:nvGrpSpPr>
          <p:grpSpPr>
            <a:xfrm flipH="1" rot="-5400000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785" name="Google Shape;785;p24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86" name="Google Shape;786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87" name="Google Shape;787;p24"/>
            <p:cNvGrpSpPr/>
            <p:nvPr/>
          </p:nvGrpSpPr>
          <p:grpSpPr>
            <a:xfrm flipH="1" rot="-5400000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788" name="Google Shape;788;p24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89" name="Google Shape;789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0" name="Google Shape;790;p24"/>
            <p:cNvGrpSpPr/>
            <p:nvPr/>
          </p:nvGrpSpPr>
          <p:grpSpPr>
            <a:xfrm flipH="1" rot="-5400000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791" name="Google Shape;791;p24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92" name="Google Shape;792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3" name="Google Shape;793;p24"/>
            <p:cNvGrpSpPr/>
            <p:nvPr/>
          </p:nvGrpSpPr>
          <p:grpSpPr>
            <a:xfrm flipH="1" rot="-5400000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794" name="Google Shape;794;p24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95" name="Google Shape;795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6" name="Google Shape;796;p24"/>
            <p:cNvGrpSpPr/>
            <p:nvPr/>
          </p:nvGrpSpPr>
          <p:grpSpPr>
            <a:xfrm flipH="1" rot="-5400000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797" name="Google Shape;797;p24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98" name="Google Shape;798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9" name="Google Shape;799;p24"/>
            <p:cNvGrpSpPr/>
            <p:nvPr/>
          </p:nvGrpSpPr>
          <p:grpSpPr>
            <a:xfrm flipH="1" rot="-5400000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800" name="Google Shape;800;p24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rect b="b" l="l" r="r" t="t"/>
                <a:pathLst>
                  <a:path extrusionOk="0" h="3641729" w="164806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01" name="Google Shape;801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no pencils">
  <p:cSld name="BLANK_1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5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pencil - Light paper">
  <p:cSld name="BLANK_1_1">
    <p:bg>
      <p:bgPr>
        <a:solidFill>
          <a:schemeClr val="accent5"/>
        </a:solidFill>
      </p:bgPr>
    </p:bg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26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pencil - Dark paper">
  <p:cSld name="BLANK_1_1_1">
    <p:bg>
      <p:bgPr>
        <a:solidFill>
          <a:schemeClr val="accent5"/>
        </a:solidFill>
      </p:bgPr>
    </p:bg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27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12" name="Google Shape;812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13" name="Google Shape;81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USTOM"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0"/>
          <p:cNvSpPr/>
          <p:nvPr/>
        </p:nvSpPr>
        <p:spPr>
          <a:xfrm>
            <a:off x="272400" y="404400"/>
            <a:ext cx="8445600" cy="2520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999" name="Google Shape;999;p30"/>
          <p:cNvSpPr txBox="1"/>
          <p:nvPr>
            <p:ph type="ctrTitle"/>
          </p:nvPr>
        </p:nvSpPr>
        <p:spPr>
          <a:xfrm>
            <a:off x="1194600" y="2924400"/>
            <a:ext cx="7277700" cy="122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000" name="Google Shape;1000;p30"/>
          <p:cNvSpPr txBox="1"/>
          <p:nvPr>
            <p:ph idx="1" type="subTitle"/>
          </p:nvPr>
        </p:nvSpPr>
        <p:spPr>
          <a:xfrm>
            <a:off x="1194600" y="4186335"/>
            <a:ext cx="72777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b="1" sz="2800">
                <a:solidFill>
                  <a:srgbClr val="434343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b="1" sz="2800">
                <a:solidFill>
                  <a:srgbClr val="434343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b="1" sz="2800">
                <a:solidFill>
                  <a:srgbClr val="434343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b="1" sz="2800">
                <a:solidFill>
                  <a:srgbClr val="434343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b="1" sz="2800">
                <a:solidFill>
                  <a:srgbClr val="434343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b="1" sz="2800">
                <a:solidFill>
                  <a:srgbClr val="434343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b="1" sz="2800">
                <a:solidFill>
                  <a:srgbClr val="434343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b="1" sz="2800">
                <a:solidFill>
                  <a:srgbClr val="434343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b="1" sz="2800"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1001" name="Google Shape;1001;p30"/>
          <p:cNvPicPr preferRelativeResize="0"/>
          <p:nvPr/>
        </p:nvPicPr>
        <p:blipFill rotWithShape="1">
          <a:blip r:embed="rId2">
            <a:alphaModFix amt="28000"/>
          </a:blip>
          <a:srcRect b="30720" l="156" r="2091" t="13718"/>
          <a:stretch/>
        </p:blipFill>
        <p:spPr>
          <a:xfrm>
            <a:off x="272400" y="404400"/>
            <a:ext cx="8445603" cy="25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30"/>
          <p:cNvSpPr/>
          <p:nvPr/>
        </p:nvSpPr>
        <p:spPr>
          <a:xfrm rot="-5400000">
            <a:off x="324485" y="3257090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30"/>
          <p:cNvSpPr/>
          <p:nvPr/>
        </p:nvSpPr>
        <p:spPr>
          <a:xfrm rot="-5400000">
            <a:off x="324485" y="2703996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p30"/>
          <p:cNvSpPr/>
          <p:nvPr/>
        </p:nvSpPr>
        <p:spPr>
          <a:xfrm rot="-5400000">
            <a:off x="324485" y="2150902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30"/>
          <p:cNvSpPr/>
          <p:nvPr/>
        </p:nvSpPr>
        <p:spPr>
          <a:xfrm rot="-5400000">
            <a:off x="324485" y="1597808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p30"/>
          <p:cNvSpPr/>
          <p:nvPr/>
        </p:nvSpPr>
        <p:spPr>
          <a:xfrm rot="-5400000">
            <a:off x="324485" y="1044714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7" name="Google Shape;1007;p30"/>
          <p:cNvSpPr/>
          <p:nvPr/>
        </p:nvSpPr>
        <p:spPr>
          <a:xfrm rot="-5400000">
            <a:off x="324485" y="491626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Norican"/>
              <a:ea typeface="Norican"/>
              <a:cs typeface="Norican"/>
              <a:sym typeface="Norican"/>
            </a:endParaRPr>
          </a:p>
        </p:txBody>
      </p:sp>
      <p:grpSp>
        <p:nvGrpSpPr>
          <p:cNvPr id="1008" name="Google Shape;1008;p30"/>
          <p:cNvGrpSpPr/>
          <p:nvPr/>
        </p:nvGrpSpPr>
        <p:grpSpPr>
          <a:xfrm>
            <a:off x="171448" y="518558"/>
            <a:ext cx="178586" cy="68160"/>
            <a:chOff x="36261" y="696353"/>
            <a:chExt cx="238115" cy="90880"/>
          </a:xfrm>
        </p:grpSpPr>
        <p:sp>
          <p:nvSpPr>
            <p:cNvPr id="1009" name="Google Shape;1009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10" name="Google Shape;1010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sp>
        <p:nvSpPr>
          <p:cNvPr id="1011" name="Google Shape;1011;p30"/>
          <p:cNvSpPr/>
          <p:nvPr/>
        </p:nvSpPr>
        <p:spPr>
          <a:xfrm rot="-5400000">
            <a:off x="324485" y="2980543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30"/>
          <p:cNvSpPr/>
          <p:nvPr/>
        </p:nvSpPr>
        <p:spPr>
          <a:xfrm rot="-5400000">
            <a:off x="324485" y="2427449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" name="Google Shape;1013;p30"/>
          <p:cNvSpPr/>
          <p:nvPr/>
        </p:nvSpPr>
        <p:spPr>
          <a:xfrm rot="-5400000">
            <a:off x="324485" y="1874355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30"/>
          <p:cNvSpPr/>
          <p:nvPr/>
        </p:nvSpPr>
        <p:spPr>
          <a:xfrm rot="-5400000">
            <a:off x="324485" y="1321261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30"/>
          <p:cNvSpPr/>
          <p:nvPr/>
        </p:nvSpPr>
        <p:spPr>
          <a:xfrm rot="-5400000">
            <a:off x="324485" y="768167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6" name="Google Shape;1016;p30"/>
          <p:cNvSpPr/>
          <p:nvPr/>
        </p:nvSpPr>
        <p:spPr>
          <a:xfrm rot="-5400000">
            <a:off x="324485" y="3533637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30"/>
          <p:cNvSpPr/>
          <p:nvPr/>
        </p:nvSpPr>
        <p:spPr>
          <a:xfrm rot="-5400000">
            <a:off x="324485" y="4639825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30"/>
          <p:cNvSpPr/>
          <p:nvPr/>
        </p:nvSpPr>
        <p:spPr>
          <a:xfrm rot="-5400000">
            <a:off x="324485" y="4086731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30"/>
          <p:cNvSpPr/>
          <p:nvPr/>
        </p:nvSpPr>
        <p:spPr>
          <a:xfrm rot="-5400000">
            <a:off x="324485" y="4916372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30"/>
          <p:cNvSpPr/>
          <p:nvPr/>
        </p:nvSpPr>
        <p:spPr>
          <a:xfrm rot="-5400000">
            <a:off x="324485" y="4363278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p30"/>
          <p:cNvSpPr/>
          <p:nvPr/>
        </p:nvSpPr>
        <p:spPr>
          <a:xfrm rot="-5400000">
            <a:off x="324485" y="3810184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22" name="Google Shape;1022;p30"/>
          <p:cNvGrpSpPr/>
          <p:nvPr/>
        </p:nvGrpSpPr>
        <p:grpSpPr>
          <a:xfrm>
            <a:off x="171448" y="795104"/>
            <a:ext cx="178586" cy="68160"/>
            <a:chOff x="36261" y="696353"/>
            <a:chExt cx="238115" cy="90880"/>
          </a:xfrm>
        </p:grpSpPr>
        <p:sp>
          <p:nvSpPr>
            <p:cNvPr id="1023" name="Google Shape;1023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24" name="Google Shape;1024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25" name="Google Shape;1025;p30"/>
          <p:cNvGrpSpPr/>
          <p:nvPr/>
        </p:nvGrpSpPr>
        <p:grpSpPr>
          <a:xfrm>
            <a:off x="171448" y="1348195"/>
            <a:ext cx="178586" cy="68160"/>
            <a:chOff x="36261" y="696353"/>
            <a:chExt cx="238115" cy="90880"/>
          </a:xfrm>
        </p:grpSpPr>
        <p:sp>
          <p:nvSpPr>
            <p:cNvPr id="1026" name="Google Shape;1026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27" name="Google Shape;1027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28" name="Google Shape;1028;p30"/>
          <p:cNvGrpSpPr/>
          <p:nvPr/>
        </p:nvGrpSpPr>
        <p:grpSpPr>
          <a:xfrm>
            <a:off x="171448" y="1071650"/>
            <a:ext cx="178586" cy="68160"/>
            <a:chOff x="36261" y="696353"/>
            <a:chExt cx="238115" cy="90880"/>
          </a:xfrm>
        </p:grpSpPr>
        <p:sp>
          <p:nvSpPr>
            <p:cNvPr id="1029" name="Google Shape;1029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30" name="Google Shape;1030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31" name="Google Shape;1031;p30"/>
          <p:cNvGrpSpPr/>
          <p:nvPr/>
        </p:nvGrpSpPr>
        <p:grpSpPr>
          <a:xfrm>
            <a:off x="171448" y="1624741"/>
            <a:ext cx="178586" cy="68160"/>
            <a:chOff x="36261" y="696353"/>
            <a:chExt cx="238115" cy="90880"/>
          </a:xfrm>
        </p:grpSpPr>
        <p:sp>
          <p:nvSpPr>
            <p:cNvPr id="1032" name="Google Shape;1032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33" name="Google Shape;1033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34" name="Google Shape;1034;p30"/>
          <p:cNvGrpSpPr/>
          <p:nvPr/>
        </p:nvGrpSpPr>
        <p:grpSpPr>
          <a:xfrm>
            <a:off x="171448" y="1901287"/>
            <a:ext cx="178586" cy="68160"/>
            <a:chOff x="36261" y="696353"/>
            <a:chExt cx="238115" cy="90880"/>
          </a:xfrm>
        </p:grpSpPr>
        <p:sp>
          <p:nvSpPr>
            <p:cNvPr id="1035" name="Google Shape;1035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36" name="Google Shape;1036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37" name="Google Shape;1037;p30"/>
          <p:cNvGrpSpPr/>
          <p:nvPr/>
        </p:nvGrpSpPr>
        <p:grpSpPr>
          <a:xfrm>
            <a:off x="171448" y="2177833"/>
            <a:ext cx="178586" cy="68160"/>
            <a:chOff x="36261" y="696353"/>
            <a:chExt cx="238115" cy="90880"/>
          </a:xfrm>
        </p:grpSpPr>
        <p:sp>
          <p:nvSpPr>
            <p:cNvPr id="1038" name="Google Shape;1038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39" name="Google Shape;1039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40" name="Google Shape;1040;p30"/>
          <p:cNvGrpSpPr/>
          <p:nvPr/>
        </p:nvGrpSpPr>
        <p:grpSpPr>
          <a:xfrm>
            <a:off x="171448" y="2454378"/>
            <a:ext cx="178586" cy="68160"/>
            <a:chOff x="36261" y="696353"/>
            <a:chExt cx="238115" cy="90880"/>
          </a:xfrm>
        </p:grpSpPr>
        <p:sp>
          <p:nvSpPr>
            <p:cNvPr id="1041" name="Google Shape;1041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42" name="Google Shape;1042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43" name="Google Shape;1043;p30"/>
          <p:cNvGrpSpPr/>
          <p:nvPr/>
        </p:nvGrpSpPr>
        <p:grpSpPr>
          <a:xfrm>
            <a:off x="171448" y="2730924"/>
            <a:ext cx="178586" cy="68160"/>
            <a:chOff x="36261" y="696353"/>
            <a:chExt cx="238115" cy="90880"/>
          </a:xfrm>
        </p:grpSpPr>
        <p:sp>
          <p:nvSpPr>
            <p:cNvPr id="1044" name="Google Shape;1044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45" name="Google Shape;1045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46" name="Google Shape;1046;p30"/>
          <p:cNvGrpSpPr/>
          <p:nvPr/>
        </p:nvGrpSpPr>
        <p:grpSpPr>
          <a:xfrm>
            <a:off x="171448" y="3007470"/>
            <a:ext cx="178586" cy="68160"/>
            <a:chOff x="36261" y="696353"/>
            <a:chExt cx="238115" cy="90880"/>
          </a:xfrm>
        </p:grpSpPr>
        <p:sp>
          <p:nvSpPr>
            <p:cNvPr id="1047" name="Google Shape;1047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48" name="Google Shape;1048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49" name="Google Shape;1049;p30"/>
          <p:cNvGrpSpPr/>
          <p:nvPr/>
        </p:nvGrpSpPr>
        <p:grpSpPr>
          <a:xfrm>
            <a:off x="171448" y="3284015"/>
            <a:ext cx="178586" cy="68160"/>
            <a:chOff x="36261" y="696353"/>
            <a:chExt cx="238115" cy="90880"/>
          </a:xfrm>
        </p:grpSpPr>
        <p:sp>
          <p:nvSpPr>
            <p:cNvPr id="1050" name="Google Shape;1050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51" name="Google Shape;1051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52" name="Google Shape;1052;p30"/>
          <p:cNvGrpSpPr/>
          <p:nvPr/>
        </p:nvGrpSpPr>
        <p:grpSpPr>
          <a:xfrm>
            <a:off x="171448" y="3560561"/>
            <a:ext cx="178586" cy="68160"/>
            <a:chOff x="36261" y="696353"/>
            <a:chExt cx="238115" cy="90880"/>
          </a:xfrm>
        </p:grpSpPr>
        <p:sp>
          <p:nvSpPr>
            <p:cNvPr id="1053" name="Google Shape;1053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54" name="Google Shape;1054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55" name="Google Shape;1055;p30"/>
          <p:cNvGrpSpPr/>
          <p:nvPr/>
        </p:nvGrpSpPr>
        <p:grpSpPr>
          <a:xfrm>
            <a:off x="171448" y="3837107"/>
            <a:ext cx="178586" cy="68160"/>
            <a:chOff x="36261" y="696353"/>
            <a:chExt cx="238115" cy="90880"/>
          </a:xfrm>
        </p:grpSpPr>
        <p:sp>
          <p:nvSpPr>
            <p:cNvPr id="1056" name="Google Shape;1056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57" name="Google Shape;1057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58" name="Google Shape;1058;p30"/>
          <p:cNvGrpSpPr/>
          <p:nvPr/>
        </p:nvGrpSpPr>
        <p:grpSpPr>
          <a:xfrm>
            <a:off x="171448" y="4113653"/>
            <a:ext cx="178586" cy="68160"/>
            <a:chOff x="36261" y="696353"/>
            <a:chExt cx="238115" cy="90880"/>
          </a:xfrm>
        </p:grpSpPr>
        <p:sp>
          <p:nvSpPr>
            <p:cNvPr id="1059" name="Google Shape;1059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60" name="Google Shape;1060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61" name="Google Shape;1061;p30"/>
          <p:cNvGrpSpPr/>
          <p:nvPr/>
        </p:nvGrpSpPr>
        <p:grpSpPr>
          <a:xfrm>
            <a:off x="171448" y="4390198"/>
            <a:ext cx="178586" cy="68160"/>
            <a:chOff x="36261" y="696353"/>
            <a:chExt cx="238115" cy="90880"/>
          </a:xfrm>
        </p:grpSpPr>
        <p:sp>
          <p:nvSpPr>
            <p:cNvPr id="1062" name="Google Shape;1062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63" name="Google Shape;1063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64" name="Google Shape;1064;p30"/>
          <p:cNvGrpSpPr/>
          <p:nvPr/>
        </p:nvGrpSpPr>
        <p:grpSpPr>
          <a:xfrm>
            <a:off x="171448" y="4666744"/>
            <a:ext cx="178586" cy="68160"/>
            <a:chOff x="36261" y="696353"/>
            <a:chExt cx="238115" cy="90880"/>
          </a:xfrm>
        </p:grpSpPr>
        <p:sp>
          <p:nvSpPr>
            <p:cNvPr id="1065" name="Google Shape;1065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66" name="Google Shape;1066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67" name="Google Shape;1067;p30"/>
          <p:cNvGrpSpPr/>
          <p:nvPr/>
        </p:nvGrpSpPr>
        <p:grpSpPr>
          <a:xfrm>
            <a:off x="171448" y="4943290"/>
            <a:ext cx="178586" cy="68160"/>
            <a:chOff x="36261" y="696353"/>
            <a:chExt cx="238115" cy="90880"/>
          </a:xfrm>
        </p:grpSpPr>
        <p:sp>
          <p:nvSpPr>
            <p:cNvPr id="1068" name="Google Shape;1068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69" name="Google Shape;1069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sp>
        <p:nvSpPr>
          <p:cNvPr id="1070" name="Google Shape;1070;p30"/>
          <p:cNvSpPr/>
          <p:nvPr/>
        </p:nvSpPr>
        <p:spPr>
          <a:xfrm rot="-5400000">
            <a:off x="324485" y="3257090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30"/>
          <p:cNvSpPr/>
          <p:nvPr/>
        </p:nvSpPr>
        <p:spPr>
          <a:xfrm rot="-5400000">
            <a:off x="324485" y="2703996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p30"/>
          <p:cNvSpPr/>
          <p:nvPr/>
        </p:nvSpPr>
        <p:spPr>
          <a:xfrm rot="-5400000">
            <a:off x="324485" y="2150902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3" name="Google Shape;1073;p30"/>
          <p:cNvSpPr/>
          <p:nvPr/>
        </p:nvSpPr>
        <p:spPr>
          <a:xfrm rot="-5400000">
            <a:off x="324485" y="1597808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30"/>
          <p:cNvSpPr/>
          <p:nvPr/>
        </p:nvSpPr>
        <p:spPr>
          <a:xfrm rot="-5400000">
            <a:off x="324485" y="1044714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30"/>
          <p:cNvSpPr/>
          <p:nvPr/>
        </p:nvSpPr>
        <p:spPr>
          <a:xfrm rot="-5400000">
            <a:off x="324485" y="491626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Norican"/>
              <a:ea typeface="Norican"/>
              <a:cs typeface="Norican"/>
              <a:sym typeface="Norican"/>
            </a:endParaRPr>
          </a:p>
        </p:txBody>
      </p:sp>
      <p:grpSp>
        <p:nvGrpSpPr>
          <p:cNvPr id="1076" name="Google Shape;1076;p30"/>
          <p:cNvGrpSpPr/>
          <p:nvPr/>
        </p:nvGrpSpPr>
        <p:grpSpPr>
          <a:xfrm>
            <a:off x="171448" y="518558"/>
            <a:ext cx="178586" cy="68160"/>
            <a:chOff x="36261" y="696353"/>
            <a:chExt cx="238115" cy="90880"/>
          </a:xfrm>
        </p:grpSpPr>
        <p:sp>
          <p:nvSpPr>
            <p:cNvPr id="1077" name="Google Shape;1077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78" name="Google Shape;1078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sp>
        <p:nvSpPr>
          <p:cNvPr id="1079" name="Google Shape;1079;p30"/>
          <p:cNvSpPr/>
          <p:nvPr/>
        </p:nvSpPr>
        <p:spPr>
          <a:xfrm rot="-5400000">
            <a:off x="324485" y="2980543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30"/>
          <p:cNvSpPr/>
          <p:nvPr/>
        </p:nvSpPr>
        <p:spPr>
          <a:xfrm rot="-5400000">
            <a:off x="324485" y="2427449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30"/>
          <p:cNvSpPr/>
          <p:nvPr/>
        </p:nvSpPr>
        <p:spPr>
          <a:xfrm rot="-5400000">
            <a:off x="324485" y="1874355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Google Shape;1082;p30"/>
          <p:cNvSpPr/>
          <p:nvPr/>
        </p:nvSpPr>
        <p:spPr>
          <a:xfrm rot="-5400000">
            <a:off x="324485" y="1321261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30"/>
          <p:cNvSpPr/>
          <p:nvPr/>
        </p:nvSpPr>
        <p:spPr>
          <a:xfrm rot="-5400000">
            <a:off x="324485" y="768167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4" name="Google Shape;1084;p30"/>
          <p:cNvSpPr/>
          <p:nvPr/>
        </p:nvSpPr>
        <p:spPr>
          <a:xfrm rot="-5400000">
            <a:off x="324485" y="3533637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5" name="Google Shape;1085;p30"/>
          <p:cNvSpPr/>
          <p:nvPr/>
        </p:nvSpPr>
        <p:spPr>
          <a:xfrm rot="-5400000">
            <a:off x="324485" y="4639825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30"/>
          <p:cNvSpPr/>
          <p:nvPr/>
        </p:nvSpPr>
        <p:spPr>
          <a:xfrm rot="-5400000">
            <a:off x="324485" y="4086731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p30"/>
          <p:cNvSpPr/>
          <p:nvPr/>
        </p:nvSpPr>
        <p:spPr>
          <a:xfrm rot="-5400000">
            <a:off x="324485" y="4916372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30"/>
          <p:cNvSpPr/>
          <p:nvPr/>
        </p:nvSpPr>
        <p:spPr>
          <a:xfrm rot="-5400000">
            <a:off x="324485" y="4363278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p30"/>
          <p:cNvSpPr/>
          <p:nvPr/>
        </p:nvSpPr>
        <p:spPr>
          <a:xfrm rot="-5400000">
            <a:off x="324485" y="3810184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0" name="Google Shape;1090;p30"/>
          <p:cNvGrpSpPr/>
          <p:nvPr/>
        </p:nvGrpSpPr>
        <p:grpSpPr>
          <a:xfrm>
            <a:off x="171448" y="795104"/>
            <a:ext cx="178586" cy="68160"/>
            <a:chOff x="36261" y="696353"/>
            <a:chExt cx="238115" cy="90880"/>
          </a:xfrm>
        </p:grpSpPr>
        <p:sp>
          <p:nvSpPr>
            <p:cNvPr id="1091" name="Google Shape;1091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93" name="Google Shape;1093;p30"/>
          <p:cNvGrpSpPr/>
          <p:nvPr/>
        </p:nvGrpSpPr>
        <p:grpSpPr>
          <a:xfrm>
            <a:off x="171448" y="1348195"/>
            <a:ext cx="178586" cy="68160"/>
            <a:chOff x="36261" y="696353"/>
            <a:chExt cx="238115" cy="90880"/>
          </a:xfrm>
        </p:grpSpPr>
        <p:sp>
          <p:nvSpPr>
            <p:cNvPr id="1094" name="Google Shape;1094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96" name="Google Shape;1096;p30"/>
          <p:cNvGrpSpPr/>
          <p:nvPr/>
        </p:nvGrpSpPr>
        <p:grpSpPr>
          <a:xfrm>
            <a:off x="171448" y="1071650"/>
            <a:ext cx="178586" cy="68160"/>
            <a:chOff x="36261" y="696353"/>
            <a:chExt cx="238115" cy="90880"/>
          </a:xfrm>
        </p:grpSpPr>
        <p:sp>
          <p:nvSpPr>
            <p:cNvPr id="1097" name="Google Shape;1097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>
            <a:off x="171448" y="1624741"/>
            <a:ext cx="178586" cy="68160"/>
            <a:chOff x="36261" y="696353"/>
            <a:chExt cx="238115" cy="90880"/>
          </a:xfrm>
        </p:grpSpPr>
        <p:sp>
          <p:nvSpPr>
            <p:cNvPr id="1100" name="Google Shape;1100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102" name="Google Shape;1102;p30"/>
          <p:cNvGrpSpPr/>
          <p:nvPr/>
        </p:nvGrpSpPr>
        <p:grpSpPr>
          <a:xfrm>
            <a:off x="171448" y="1901287"/>
            <a:ext cx="178586" cy="68160"/>
            <a:chOff x="36261" y="696353"/>
            <a:chExt cx="238115" cy="90880"/>
          </a:xfrm>
        </p:grpSpPr>
        <p:sp>
          <p:nvSpPr>
            <p:cNvPr id="1103" name="Google Shape;1103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04" name="Google Shape;1104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105" name="Google Shape;1105;p30"/>
          <p:cNvGrpSpPr/>
          <p:nvPr/>
        </p:nvGrpSpPr>
        <p:grpSpPr>
          <a:xfrm>
            <a:off x="171448" y="2177833"/>
            <a:ext cx="178586" cy="68160"/>
            <a:chOff x="36261" y="696353"/>
            <a:chExt cx="238115" cy="90880"/>
          </a:xfrm>
        </p:grpSpPr>
        <p:sp>
          <p:nvSpPr>
            <p:cNvPr id="1106" name="Google Shape;1106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07" name="Google Shape;1107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108" name="Google Shape;1108;p30"/>
          <p:cNvGrpSpPr/>
          <p:nvPr/>
        </p:nvGrpSpPr>
        <p:grpSpPr>
          <a:xfrm>
            <a:off x="171448" y="2454378"/>
            <a:ext cx="178586" cy="68160"/>
            <a:chOff x="36261" y="696353"/>
            <a:chExt cx="238115" cy="90880"/>
          </a:xfrm>
        </p:grpSpPr>
        <p:sp>
          <p:nvSpPr>
            <p:cNvPr id="1109" name="Google Shape;1109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171448" y="2730924"/>
            <a:ext cx="178586" cy="68160"/>
            <a:chOff x="36261" y="696353"/>
            <a:chExt cx="238115" cy="90880"/>
          </a:xfrm>
        </p:grpSpPr>
        <p:sp>
          <p:nvSpPr>
            <p:cNvPr id="1112" name="Google Shape;1112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114" name="Google Shape;1114;p30"/>
          <p:cNvGrpSpPr/>
          <p:nvPr/>
        </p:nvGrpSpPr>
        <p:grpSpPr>
          <a:xfrm>
            <a:off x="171448" y="3007470"/>
            <a:ext cx="178586" cy="68160"/>
            <a:chOff x="36261" y="696353"/>
            <a:chExt cx="238115" cy="90880"/>
          </a:xfrm>
        </p:grpSpPr>
        <p:sp>
          <p:nvSpPr>
            <p:cNvPr id="1115" name="Google Shape;1115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16" name="Google Shape;1116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117" name="Google Shape;1117;p30"/>
          <p:cNvGrpSpPr/>
          <p:nvPr/>
        </p:nvGrpSpPr>
        <p:grpSpPr>
          <a:xfrm>
            <a:off x="171448" y="3284015"/>
            <a:ext cx="178586" cy="68160"/>
            <a:chOff x="36261" y="696353"/>
            <a:chExt cx="238115" cy="90880"/>
          </a:xfrm>
        </p:grpSpPr>
        <p:sp>
          <p:nvSpPr>
            <p:cNvPr id="1118" name="Google Shape;1118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120" name="Google Shape;1120;p30"/>
          <p:cNvGrpSpPr/>
          <p:nvPr/>
        </p:nvGrpSpPr>
        <p:grpSpPr>
          <a:xfrm>
            <a:off x="171448" y="3560561"/>
            <a:ext cx="178586" cy="68160"/>
            <a:chOff x="36261" y="696353"/>
            <a:chExt cx="238115" cy="90880"/>
          </a:xfrm>
        </p:grpSpPr>
        <p:sp>
          <p:nvSpPr>
            <p:cNvPr id="1121" name="Google Shape;1121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123" name="Google Shape;1123;p30"/>
          <p:cNvGrpSpPr/>
          <p:nvPr/>
        </p:nvGrpSpPr>
        <p:grpSpPr>
          <a:xfrm>
            <a:off x="171448" y="3837107"/>
            <a:ext cx="178586" cy="68160"/>
            <a:chOff x="36261" y="696353"/>
            <a:chExt cx="238115" cy="90880"/>
          </a:xfrm>
        </p:grpSpPr>
        <p:sp>
          <p:nvSpPr>
            <p:cNvPr id="1124" name="Google Shape;1124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126" name="Google Shape;1126;p30"/>
          <p:cNvGrpSpPr/>
          <p:nvPr/>
        </p:nvGrpSpPr>
        <p:grpSpPr>
          <a:xfrm>
            <a:off x="171448" y="4113653"/>
            <a:ext cx="178586" cy="68160"/>
            <a:chOff x="36261" y="696353"/>
            <a:chExt cx="238115" cy="90880"/>
          </a:xfrm>
        </p:grpSpPr>
        <p:sp>
          <p:nvSpPr>
            <p:cNvPr id="1127" name="Google Shape;1127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171448" y="4390198"/>
            <a:ext cx="178586" cy="68160"/>
            <a:chOff x="36261" y="696353"/>
            <a:chExt cx="238115" cy="90880"/>
          </a:xfrm>
        </p:grpSpPr>
        <p:sp>
          <p:nvSpPr>
            <p:cNvPr id="1130" name="Google Shape;1130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71448" y="4666744"/>
            <a:ext cx="178586" cy="68160"/>
            <a:chOff x="36261" y="696353"/>
            <a:chExt cx="238115" cy="90880"/>
          </a:xfrm>
        </p:grpSpPr>
        <p:sp>
          <p:nvSpPr>
            <p:cNvPr id="1133" name="Google Shape;1133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135" name="Google Shape;1135;p30"/>
          <p:cNvGrpSpPr/>
          <p:nvPr/>
        </p:nvGrpSpPr>
        <p:grpSpPr>
          <a:xfrm>
            <a:off x="171448" y="4943290"/>
            <a:ext cx="178586" cy="68160"/>
            <a:chOff x="36261" y="696353"/>
            <a:chExt cx="238115" cy="90880"/>
          </a:xfrm>
        </p:grpSpPr>
        <p:sp>
          <p:nvSpPr>
            <p:cNvPr id="1136" name="Google Shape;1136;p30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ly 2020">
  <p:cSld name="CUSTOM_14"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31"/>
          <p:cNvSpPr/>
          <p:nvPr/>
        </p:nvSpPr>
        <p:spPr>
          <a:xfrm>
            <a:off x="532763" y="32775"/>
            <a:ext cx="612600" cy="61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JUL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140" name="Google Shape;1140;p31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E2CF5A"/>
              </a:buClr>
              <a:buSzPts val="2800"/>
              <a:buNone/>
              <a:defRPr>
                <a:solidFill>
                  <a:srgbClr val="E2CF5A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E2CF5A"/>
              </a:buClr>
              <a:buSzPts val="2800"/>
              <a:buNone/>
              <a:defRPr>
                <a:solidFill>
                  <a:srgbClr val="E2CF5A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E2CF5A"/>
              </a:buClr>
              <a:buSzPts val="2800"/>
              <a:buNone/>
              <a:defRPr>
                <a:solidFill>
                  <a:srgbClr val="E2CF5A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E2CF5A"/>
              </a:buClr>
              <a:buSzPts val="2800"/>
              <a:buNone/>
              <a:defRPr>
                <a:solidFill>
                  <a:srgbClr val="E2CF5A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E2CF5A"/>
              </a:buClr>
              <a:buSzPts val="2800"/>
              <a:buNone/>
              <a:defRPr>
                <a:solidFill>
                  <a:srgbClr val="E2CF5A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E2CF5A"/>
              </a:buClr>
              <a:buSzPts val="2800"/>
              <a:buNone/>
              <a:defRPr>
                <a:solidFill>
                  <a:srgbClr val="E2CF5A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E2CF5A"/>
              </a:buClr>
              <a:buSzPts val="2800"/>
              <a:buNone/>
              <a:defRPr>
                <a:solidFill>
                  <a:srgbClr val="E2CF5A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E2CF5A"/>
              </a:buClr>
              <a:buSzPts val="2800"/>
              <a:buNone/>
              <a:defRPr>
                <a:solidFill>
                  <a:srgbClr val="E2CF5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gust 2020">
  <p:cSld name="CUSTOM_14_2"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32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43" name="Google Shape;1143;p32"/>
          <p:cNvSpPr/>
          <p:nvPr/>
        </p:nvSpPr>
        <p:spPr>
          <a:xfrm>
            <a:off x="1145387" y="32775"/>
            <a:ext cx="612600" cy="612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AUG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tember 2020">
  <p:cSld name="CUSTOM_14_2_1"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33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2A78E"/>
              </a:buClr>
              <a:buSzPts val="2800"/>
              <a:buNone/>
              <a:defRPr>
                <a:solidFill>
                  <a:srgbClr val="F2A78E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2A78E"/>
              </a:buClr>
              <a:buSzPts val="2800"/>
              <a:buNone/>
              <a:defRPr>
                <a:solidFill>
                  <a:srgbClr val="F2A78E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2A78E"/>
              </a:buClr>
              <a:buSzPts val="2800"/>
              <a:buNone/>
              <a:defRPr>
                <a:solidFill>
                  <a:srgbClr val="F2A78E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2A78E"/>
              </a:buClr>
              <a:buSzPts val="2800"/>
              <a:buNone/>
              <a:defRPr>
                <a:solidFill>
                  <a:srgbClr val="F2A78E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2A78E"/>
              </a:buClr>
              <a:buSzPts val="2800"/>
              <a:buNone/>
              <a:defRPr>
                <a:solidFill>
                  <a:srgbClr val="F2A78E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2A78E"/>
              </a:buClr>
              <a:buSzPts val="2800"/>
              <a:buNone/>
              <a:defRPr>
                <a:solidFill>
                  <a:srgbClr val="F2A78E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2A78E"/>
              </a:buClr>
              <a:buSzPts val="2800"/>
              <a:buNone/>
              <a:defRPr>
                <a:solidFill>
                  <a:srgbClr val="F2A78E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2A78E"/>
              </a:buClr>
              <a:buSzPts val="2800"/>
              <a:buNone/>
              <a:defRPr>
                <a:solidFill>
                  <a:srgbClr val="F2A78E"/>
                </a:solidFill>
              </a:defRPr>
            </a:lvl9pPr>
          </a:lstStyle>
          <a:p/>
        </p:txBody>
      </p:sp>
      <p:sp>
        <p:nvSpPr>
          <p:cNvPr id="1146" name="Google Shape;1146;p33"/>
          <p:cNvSpPr/>
          <p:nvPr/>
        </p:nvSpPr>
        <p:spPr>
          <a:xfrm>
            <a:off x="1758011" y="32775"/>
            <a:ext cx="612600" cy="612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SEP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ctober 2020">
  <p:cSld name="CUSTOM_14_2_1_1"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34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9pPr>
          </a:lstStyle>
          <a:p/>
        </p:txBody>
      </p:sp>
      <p:sp>
        <p:nvSpPr>
          <p:cNvPr id="1149" name="Google Shape;1149;p34"/>
          <p:cNvSpPr/>
          <p:nvPr/>
        </p:nvSpPr>
        <p:spPr>
          <a:xfrm>
            <a:off x="2370636" y="32775"/>
            <a:ext cx="612600" cy="612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OCT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vember 2020">
  <p:cSld name="CUSTOM_14_2_1_1_1"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35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9pPr>
          </a:lstStyle>
          <a:p/>
        </p:txBody>
      </p:sp>
      <p:sp>
        <p:nvSpPr>
          <p:cNvPr id="1152" name="Google Shape;1152;p35"/>
          <p:cNvSpPr/>
          <p:nvPr/>
        </p:nvSpPr>
        <p:spPr>
          <a:xfrm>
            <a:off x="2983260" y="32775"/>
            <a:ext cx="612600" cy="6123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NOV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cember 2020">
  <p:cSld name="CUSTOM_14_2_1_1_1_1"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36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800"/>
              <a:buNone/>
              <a:defRPr>
                <a:solidFill>
                  <a:srgbClr val="EA9999"/>
                </a:solidFill>
              </a:defRPr>
            </a:lvl9pPr>
          </a:lstStyle>
          <a:p/>
        </p:txBody>
      </p:sp>
      <p:sp>
        <p:nvSpPr>
          <p:cNvPr id="1155" name="Google Shape;1155;p36"/>
          <p:cNvSpPr/>
          <p:nvPr/>
        </p:nvSpPr>
        <p:spPr>
          <a:xfrm>
            <a:off x="3595884" y="32775"/>
            <a:ext cx="612600" cy="612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DEC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anuary 2021">
  <p:cSld name="CUSTOM_14_2_1_1_1_1_1"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37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9pPr>
          </a:lstStyle>
          <a:p/>
        </p:txBody>
      </p:sp>
      <p:sp>
        <p:nvSpPr>
          <p:cNvPr id="1158" name="Google Shape;1158;p37"/>
          <p:cNvSpPr/>
          <p:nvPr/>
        </p:nvSpPr>
        <p:spPr>
          <a:xfrm>
            <a:off x="4208509" y="32775"/>
            <a:ext cx="612600" cy="61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JAN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bruary 2021">
  <p:cSld name="CUSTOM_14_2_1_1_1_1_1_1"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8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B39FC5"/>
              </a:buClr>
              <a:buSzPts val="2800"/>
              <a:buNone/>
              <a:defRPr>
                <a:solidFill>
                  <a:srgbClr val="B39FC5"/>
                </a:solidFill>
              </a:defRPr>
            </a:lvl9pPr>
          </a:lstStyle>
          <a:p/>
        </p:txBody>
      </p:sp>
      <p:sp>
        <p:nvSpPr>
          <p:cNvPr id="1161" name="Google Shape;1161;p38"/>
          <p:cNvSpPr/>
          <p:nvPr/>
        </p:nvSpPr>
        <p:spPr>
          <a:xfrm>
            <a:off x="4821133" y="32775"/>
            <a:ext cx="612600" cy="612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FEB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rch 2021">
  <p:cSld name="CUSTOM_14_2_1_1_1_1_1_1_1"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39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9pPr>
          </a:lstStyle>
          <a:p/>
        </p:txBody>
      </p:sp>
      <p:sp>
        <p:nvSpPr>
          <p:cNvPr id="1164" name="Google Shape;1164;p39"/>
          <p:cNvSpPr/>
          <p:nvPr/>
        </p:nvSpPr>
        <p:spPr>
          <a:xfrm>
            <a:off x="5433758" y="32775"/>
            <a:ext cx="612600" cy="612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MAR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ril 2021">
  <p:cSld name="CUSTOM_14_2_1_1_1_1_1_1_1_1"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40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9pPr>
          </a:lstStyle>
          <a:p/>
        </p:txBody>
      </p:sp>
      <p:sp>
        <p:nvSpPr>
          <p:cNvPr id="1167" name="Google Shape;1167;p40"/>
          <p:cNvSpPr/>
          <p:nvPr/>
        </p:nvSpPr>
        <p:spPr>
          <a:xfrm>
            <a:off x="6046382" y="32775"/>
            <a:ext cx="612600" cy="612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APR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y 2021">
  <p:cSld name="CUSTOM_14_2_1_1_1_1_1_1_1_1_1"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41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9pPr>
          </a:lstStyle>
          <a:p/>
        </p:txBody>
      </p:sp>
      <p:sp>
        <p:nvSpPr>
          <p:cNvPr id="1170" name="Google Shape;1170;p41"/>
          <p:cNvSpPr/>
          <p:nvPr/>
        </p:nvSpPr>
        <p:spPr>
          <a:xfrm>
            <a:off x="6659006" y="32775"/>
            <a:ext cx="612600" cy="6123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MAY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ne 2021">
  <p:cSld name="CUSTOM_14_2_1_1_1_1_1_1_1_1_1_1"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2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5DAB8C"/>
              </a:buClr>
              <a:buSzPts val="2800"/>
              <a:buNone/>
              <a:defRPr>
                <a:solidFill>
                  <a:srgbClr val="5DAB8C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5DAB8C"/>
              </a:buClr>
              <a:buSzPts val="2800"/>
              <a:buNone/>
              <a:defRPr>
                <a:solidFill>
                  <a:srgbClr val="5DAB8C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5DAB8C"/>
              </a:buClr>
              <a:buSzPts val="2800"/>
              <a:buNone/>
              <a:defRPr>
                <a:solidFill>
                  <a:srgbClr val="5DAB8C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5DAB8C"/>
              </a:buClr>
              <a:buSzPts val="2800"/>
              <a:buNone/>
              <a:defRPr>
                <a:solidFill>
                  <a:srgbClr val="5DAB8C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5DAB8C"/>
              </a:buClr>
              <a:buSzPts val="2800"/>
              <a:buNone/>
              <a:defRPr>
                <a:solidFill>
                  <a:srgbClr val="5DAB8C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5DAB8C"/>
              </a:buClr>
              <a:buSzPts val="2800"/>
              <a:buNone/>
              <a:defRPr>
                <a:solidFill>
                  <a:srgbClr val="5DAB8C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5DAB8C"/>
              </a:buClr>
              <a:buSzPts val="2800"/>
              <a:buNone/>
              <a:defRPr>
                <a:solidFill>
                  <a:srgbClr val="5DAB8C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5DAB8C"/>
              </a:buClr>
              <a:buSzPts val="2800"/>
              <a:buNone/>
              <a:defRPr>
                <a:solidFill>
                  <a:srgbClr val="5DAB8C"/>
                </a:solidFill>
              </a:defRPr>
            </a:lvl9pPr>
          </a:lstStyle>
          <a:p/>
        </p:txBody>
      </p:sp>
      <p:sp>
        <p:nvSpPr>
          <p:cNvPr id="1173" name="Google Shape;1173;p42"/>
          <p:cNvSpPr/>
          <p:nvPr/>
        </p:nvSpPr>
        <p:spPr>
          <a:xfrm>
            <a:off x="7271631" y="32775"/>
            <a:ext cx="612600" cy="612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JUN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ly 2021">
  <p:cSld name="CUSTOM_14_2_1_1_1_1_1_1_1_1_1_1_1"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3"/>
          <p:cNvSpPr txBox="1"/>
          <p:nvPr>
            <p:ph type="title"/>
          </p:nvPr>
        </p:nvSpPr>
        <p:spPr>
          <a:xfrm>
            <a:off x="4980844" y="379969"/>
            <a:ext cx="21333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5896E"/>
              </a:buClr>
              <a:buSzPts val="2800"/>
              <a:buNone/>
              <a:defRPr>
                <a:solidFill>
                  <a:srgbClr val="45896E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5896E"/>
              </a:buClr>
              <a:buSzPts val="2800"/>
              <a:buNone/>
              <a:defRPr>
                <a:solidFill>
                  <a:srgbClr val="45896E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5896E"/>
              </a:buClr>
              <a:buSzPts val="2800"/>
              <a:buNone/>
              <a:defRPr>
                <a:solidFill>
                  <a:srgbClr val="45896E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5896E"/>
              </a:buClr>
              <a:buSzPts val="2800"/>
              <a:buNone/>
              <a:defRPr>
                <a:solidFill>
                  <a:srgbClr val="45896E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5896E"/>
              </a:buClr>
              <a:buSzPts val="2800"/>
              <a:buNone/>
              <a:defRPr>
                <a:solidFill>
                  <a:srgbClr val="45896E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5896E"/>
              </a:buClr>
              <a:buSzPts val="2800"/>
              <a:buNone/>
              <a:defRPr>
                <a:solidFill>
                  <a:srgbClr val="45896E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5896E"/>
              </a:buClr>
              <a:buSzPts val="2800"/>
              <a:buNone/>
              <a:defRPr>
                <a:solidFill>
                  <a:srgbClr val="45896E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5896E"/>
              </a:buClr>
              <a:buSzPts val="2800"/>
              <a:buNone/>
              <a:defRPr>
                <a:solidFill>
                  <a:srgbClr val="45896E"/>
                </a:solidFill>
              </a:defRPr>
            </a:lvl9pPr>
          </a:lstStyle>
          <a:p/>
        </p:txBody>
      </p:sp>
      <p:sp>
        <p:nvSpPr>
          <p:cNvPr id="1176" name="Google Shape;1176;p43"/>
          <p:cNvSpPr/>
          <p:nvPr/>
        </p:nvSpPr>
        <p:spPr>
          <a:xfrm>
            <a:off x="7884255" y="32775"/>
            <a:ext cx="612600" cy="61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68575" lIns="8572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JUL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ebook A">
  <p:cSld name="CUSTOM_14_1"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4"/>
          <p:cNvSpPr txBox="1"/>
          <p:nvPr>
            <p:ph type="title"/>
          </p:nvPr>
        </p:nvSpPr>
        <p:spPr>
          <a:xfrm>
            <a:off x="612563" y="494269"/>
            <a:ext cx="77184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79" name="Google Shape;1179;p44"/>
          <p:cNvSpPr/>
          <p:nvPr/>
        </p:nvSpPr>
        <p:spPr>
          <a:xfrm>
            <a:off x="8453026" y="642271"/>
            <a:ext cx="612600" cy="612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A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ebook B">
  <p:cSld name="CUSTOM_14_1_1"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45"/>
          <p:cNvSpPr txBox="1"/>
          <p:nvPr>
            <p:ph type="title"/>
          </p:nvPr>
        </p:nvSpPr>
        <p:spPr>
          <a:xfrm>
            <a:off x="612563" y="494269"/>
            <a:ext cx="77184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82" name="Google Shape;1182;p45"/>
          <p:cNvSpPr/>
          <p:nvPr/>
        </p:nvSpPr>
        <p:spPr>
          <a:xfrm>
            <a:off x="8453026" y="1254895"/>
            <a:ext cx="612600" cy="612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B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ebook C">
  <p:cSld name="CUSTOM_14_1_1_1"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46"/>
          <p:cNvSpPr txBox="1"/>
          <p:nvPr>
            <p:ph type="title"/>
          </p:nvPr>
        </p:nvSpPr>
        <p:spPr>
          <a:xfrm>
            <a:off x="612563" y="494269"/>
            <a:ext cx="77184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185" name="Google Shape;1185;p46"/>
          <p:cNvSpPr/>
          <p:nvPr/>
        </p:nvSpPr>
        <p:spPr>
          <a:xfrm>
            <a:off x="8453026" y="1867520"/>
            <a:ext cx="612600" cy="612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C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ebook D">
  <p:cSld name="CUSTOM_14_1_1_1_1"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7"/>
          <p:cNvSpPr txBox="1"/>
          <p:nvPr>
            <p:ph type="title"/>
          </p:nvPr>
        </p:nvSpPr>
        <p:spPr>
          <a:xfrm>
            <a:off x="612563" y="494269"/>
            <a:ext cx="77184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AB7E5"/>
              </a:buClr>
              <a:buSzPts val="2800"/>
              <a:buNone/>
              <a:defRPr>
                <a:solidFill>
                  <a:srgbClr val="7AB7E5"/>
                </a:solidFill>
              </a:defRPr>
            </a:lvl9pPr>
          </a:lstStyle>
          <a:p/>
        </p:txBody>
      </p:sp>
      <p:sp>
        <p:nvSpPr>
          <p:cNvPr id="1188" name="Google Shape;1188;p47"/>
          <p:cNvSpPr/>
          <p:nvPr/>
        </p:nvSpPr>
        <p:spPr>
          <a:xfrm>
            <a:off x="8453026" y="2480144"/>
            <a:ext cx="612600" cy="6123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D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ebook E">
  <p:cSld name="CUSTOM_14_1_1_1_1_1"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48"/>
          <p:cNvSpPr txBox="1"/>
          <p:nvPr>
            <p:ph type="title"/>
          </p:nvPr>
        </p:nvSpPr>
        <p:spPr>
          <a:xfrm>
            <a:off x="612563" y="494269"/>
            <a:ext cx="77184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91" name="Google Shape;1191;p48"/>
          <p:cNvSpPr/>
          <p:nvPr/>
        </p:nvSpPr>
        <p:spPr>
          <a:xfrm>
            <a:off x="8453026" y="3092768"/>
            <a:ext cx="612600" cy="612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E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ebook F">
  <p:cSld name="CUSTOM_14_1_1_1_1_1_1"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49"/>
          <p:cNvSpPr txBox="1"/>
          <p:nvPr>
            <p:ph type="title"/>
          </p:nvPr>
        </p:nvSpPr>
        <p:spPr>
          <a:xfrm>
            <a:off x="612563" y="494269"/>
            <a:ext cx="77184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DC8AA"/>
              </a:buClr>
              <a:buSzPts val="2800"/>
              <a:buNone/>
              <a:defRPr>
                <a:solidFill>
                  <a:srgbClr val="7DC8AA"/>
                </a:solidFill>
              </a:defRPr>
            </a:lvl9pPr>
          </a:lstStyle>
          <a:p/>
        </p:txBody>
      </p:sp>
      <p:sp>
        <p:nvSpPr>
          <p:cNvPr id="1194" name="Google Shape;1194;p49"/>
          <p:cNvSpPr/>
          <p:nvPr/>
        </p:nvSpPr>
        <p:spPr>
          <a:xfrm>
            <a:off x="8453026" y="3705393"/>
            <a:ext cx="612600" cy="61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F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ebook G">
  <p:cSld name="CUSTOM_14_1_1_1_1_1_1_1"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50"/>
          <p:cNvSpPr txBox="1"/>
          <p:nvPr>
            <p:ph type="title"/>
          </p:nvPr>
        </p:nvSpPr>
        <p:spPr>
          <a:xfrm>
            <a:off x="612563" y="494269"/>
            <a:ext cx="7718400" cy="5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1714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197" name="Google Shape;1197;p50"/>
          <p:cNvSpPr/>
          <p:nvPr/>
        </p:nvSpPr>
        <p:spPr>
          <a:xfrm>
            <a:off x="8453026" y="4318017"/>
            <a:ext cx="612600" cy="612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G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CUSTOM_13"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51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00" name="Google Shape;1200;p5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01" name="Google Shape;1201;p51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2" name="Google Shape;1202;p51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b="1"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b="1"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b="1"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3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b="1" sz="23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0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FAQ</a:t>
              </a:r>
              <a:r>
                <a:rPr b="1" lang="en" sz="33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203" name="Google Shape;1203;p51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cap="flat" cmpd="sng" w="38100">
              <a:solidFill>
                <a:srgbClr val="FFCB2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204" name="Google Shape;1204;p51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5" name="Google Shape;1205;p51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" name="Google Shape;1206;p51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7" name="Google Shape;1207;p51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8" name="Google Shape;1208;p51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b="1" sz="18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22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38.xml"/><Relationship Id="rId24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8.xml"/><Relationship Id="rId1" Type="http://schemas.openxmlformats.org/officeDocument/2006/relationships/slide" Target="/ppt/slides/slide13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44.xml"/><Relationship Id="rId6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/>
        </p:txBody>
      </p:sp>
      <p:sp>
        <p:nvSpPr>
          <p:cNvPr id="54" name="Google Shape;54;p14"/>
          <p:cNvSpPr txBox="1"/>
          <p:nvPr>
            <p:ph idx="1" type="body"/>
          </p:nvPr>
        </p:nvSpPr>
        <p:spPr>
          <a:xfrm>
            <a:off x="829000" y="1352549"/>
            <a:ext cx="6902100" cy="3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Light"/>
              <a:buChar char="✘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indent="-3810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 Light"/>
              <a:buChar char="-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indent="-381000" lvl="2" marL="1371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 Light"/>
              <a:buChar char="-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indent="-381000" lvl="3" marL="18288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●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indent="-381000" lvl="4" marL="22860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○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indent="-381000" lvl="5" marL="2743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■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indent="-381000" lvl="6" marL="3200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●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indent="-381000" lvl="7" marL="3657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○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indent="-381000" lvl="8" marL="41148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Nunito Light"/>
              <a:buChar char="■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3F3F3"/>
        </a:solidFill>
      </p:bgPr>
    </p:bg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9"/>
          <p:cNvSpPr/>
          <p:nvPr/>
        </p:nvSpPr>
        <p:spPr>
          <a:xfrm>
            <a:off x="8453026" y="642271"/>
            <a:ext cx="612600" cy="6123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A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16" name="Google Shape;816;p29"/>
          <p:cNvSpPr/>
          <p:nvPr/>
        </p:nvSpPr>
        <p:spPr>
          <a:xfrm>
            <a:off x="8453026" y="1254895"/>
            <a:ext cx="612600" cy="612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B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17" name="Google Shape;817;p29"/>
          <p:cNvSpPr/>
          <p:nvPr/>
        </p:nvSpPr>
        <p:spPr>
          <a:xfrm>
            <a:off x="8453026" y="1867520"/>
            <a:ext cx="612600" cy="6123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C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18" name="Google Shape;818;p29"/>
          <p:cNvSpPr/>
          <p:nvPr/>
        </p:nvSpPr>
        <p:spPr>
          <a:xfrm>
            <a:off x="8453026" y="2480144"/>
            <a:ext cx="612600" cy="6123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D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19" name="Google Shape;819;p29"/>
          <p:cNvSpPr/>
          <p:nvPr/>
        </p:nvSpPr>
        <p:spPr>
          <a:xfrm>
            <a:off x="8453026" y="3092768"/>
            <a:ext cx="612600" cy="6123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E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20" name="Google Shape;820;p29"/>
          <p:cNvSpPr/>
          <p:nvPr/>
        </p:nvSpPr>
        <p:spPr>
          <a:xfrm>
            <a:off x="8453026" y="3705393"/>
            <a:ext cx="612600" cy="612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F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21" name="Google Shape;821;p29"/>
          <p:cNvSpPr/>
          <p:nvPr/>
        </p:nvSpPr>
        <p:spPr>
          <a:xfrm>
            <a:off x="8453026" y="4318017"/>
            <a:ext cx="612600" cy="6123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G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22" name="Google Shape;822;p29"/>
          <p:cNvSpPr/>
          <p:nvPr/>
        </p:nvSpPr>
        <p:spPr>
          <a:xfrm>
            <a:off x="532763" y="32775"/>
            <a:ext cx="612600" cy="612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JUL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23" name="Google Shape;823;p29"/>
          <p:cNvSpPr/>
          <p:nvPr/>
        </p:nvSpPr>
        <p:spPr>
          <a:xfrm>
            <a:off x="1145387" y="32775"/>
            <a:ext cx="612600" cy="6123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AUG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24" name="Google Shape;824;p29"/>
          <p:cNvSpPr/>
          <p:nvPr/>
        </p:nvSpPr>
        <p:spPr>
          <a:xfrm>
            <a:off x="1758011" y="32775"/>
            <a:ext cx="612600" cy="612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SEP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25" name="Google Shape;825;p29"/>
          <p:cNvSpPr/>
          <p:nvPr/>
        </p:nvSpPr>
        <p:spPr>
          <a:xfrm>
            <a:off x="2370636" y="32775"/>
            <a:ext cx="612600" cy="6123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OCT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26" name="Google Shape;826;p29"/>
          <p:cNvSpPr/>
          <p:nvPr/>
        </p:nvSpPr>
        <p:spPr>
          <a:xfrm>
            <a:off x="2983260" y="32775"/>
            <a:ext cx="612600" cy="6123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NOV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27" name="Google Shape;827;p29"/>
          <p:cNvSpPr/>
          <p:nvPr/>
        </p:nvSpPr>
        <p:spPr>
          <a:xfrm>
            <a:off x="3595884" y="32775"/>
            <a:ext cx="612600" cy="6123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DEC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28" name="Google Shape;828;p29"/>
          <p:cNvSpPr/>
          <p:nvPr/>
        </p:nvSpPr>
        <p:spPr>
          <a:xfrm>
            <a:off x="4208509" y="32775"/>
            <a:ext cx="612600" cy="612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JAN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29" name="Google Shape;829;p29"/>
          <p:cNvSpPr/>
          <p:nvPr/>
        </p:nvSpPr>
        <p:spPr>
          <a:xfrm>
            <a:off x="4821133" y="32775"/>
            <a:ext cx="612600" cy="6123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FEB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30" name="Google Shape;830;p29"/>
          <p:cNvSpPr/>
          <p:nvPr/>
        </p:nvSpPr>
        <p:spPr>
          <a:xfrm>
            <a:off x="5433758" y="32775"/>
            <a:ext cx="612600" cy="612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MAR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31" name="Google Shape;831;p29"/>
          <p:cNvSpPr/>
          <p:nvPr/>
        </p:nvSpPr>
        <p:spPr>
          <a:xfrm>
            <a:off x="6046382" y="32775"/>
            <a:ext cx="612600" cy="6123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APR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32" name="Google Shape;832;p29"/>
          <p:cNvSpPr/>
          <p:nvPr/>
        </p:nvSpPr>
        <p:spPr>
          <a:xfrm>
            <a:off x="6659006" y="32775"/>
            <a:ext cx="612600" cy="6123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MAY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33" name="Google Shape;833;p29"/>
          <p:cNvSpPr/>
          <p:nvPr/>
        </p:nvSpPr>
        <p:spPr>
          <a:xfrm>
            <a:off x="7271631" y="32775"/>
            <a:ext cx="612600" cy="6123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JUN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34" name="Google Shape;834;p29"/>
          <p:cNvSpPr/>
          <p:nvPr/>
        </p:nvSpPr>
        <p:spPr>
          <a:xfrm>
            <a:off x="7884255" y="32775"/>
            <a:ext cx="612600" cy="6123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19020000" dist="47625">
              <a:srgbClr val="000000">
                <a:alpha val="39000"/>
              </a:srgbClr>
            </a:outerShdw>
          </a:effectLst>
        </p:spPr>
        <p:txBody>
          <a:bodyPr anchorCtr="0" anchor="t" bIns="68575" lIns="8572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rPr>
              <a:t>JUL</a:t>
            </a:r>
            <a:endParaRPr sz="1400">
              <a:solidFill>
                <a:schemeClr val="l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835" name="Google Shape;835;p29"/>
          <p:cNvSpPr/>
          <p:nvPr/>
        </p:nvSpPr>
        <p:spPr>
          <a:xfrm>
            <a:off x="272400" y="404400"/>
            <a:ext cx="8445600" cy="4672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836" name="Google Shape;836;p29"/>
          <p:cNvSpPr txBox="1"/>
          <p:nvPr>
            <p:ph type="title"/>
          </p:nvPr>
        </p:nvSpPr>
        <p:spPr>
          <a:xfrm>
            <a:off x="4909240" y="616481"/>
            <a:ext cx="355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/>
        </p:txBody>
      </p:sp>
      <p:sp>
        <p:nvSpPr>
          <p:cNvPr id="837" name="Google Shape;837;p29"/>
          <p:cNvSpPr txBox="1"/>
          <p:nvPr>
            <p:ph idx="1" type="body"/>
          </p:nvPr>
        </p:nvSpPr>
        <p:spPr>
          <a:xfrm>
            <a:off x="4909240" y="1323929"/>
            <a:ext cx="3552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dlee"/>
              <a:buChar char="●"/>
              <a:defRPr sz="14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andlee"/>
              <a:buChar char="○"/>
              <a:defRPr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andlee"/>
              <a:buChar char="■"/>
              <a:defRPr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andlee"/>
              <a:buChar char="●"/>
              <a:defRPr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andlee"/>
              <a:buChar char="○"/>
              <a:defRPr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andlee"/>
              <a:buChar char="■"/>
              <a:defRPr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andlee"/>
              <a:buChar char="●"/>
              <a:defRPr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andlee"/>
              <a:buChar char="○"/>
              <a:defRPr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Handlee"/>
              <a:buChar char="■"/>
              <a:defRPr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/>
        </p:txBody>
      </p:sp>
      <p:sp>
        <p:nvSpPr>
          <p:cNvPr id="838" name="Google Shape;838;p29"/>
          <p:cNvSpPr/>
          <p:nvPr/>
        </p:nvSpPr>
        <p:spPr>
          <a:xfrm rot="-5400000">
            <a:off x="324485" y="3257090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29"/>
          <p:cNvSpPr/>
          <p:nvPr/>
        </p:nvSpPr>
        <p:spPr>
          <a:xfrm rot="-5400000">
            <a:off x="324485" y="2703996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29"/>
          <p:cNvSpPr/>
          <p:nvPr/>
        </p:nvSpPr>
        <p:spPr>
          <a:xfrm rot="-5400000">
            <a:off x="324485" y="2150902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29"/>
          <p:cNvSpPr/>
          <p:nvPr/>
        </p:nvSpPr>
        <p:spPr>
          <a:xfrm rot="-5400000">
            <a:off x="324485" y="1597808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29"/>
          <p:cNvSpPr/>
          <p:nvPr/>
        </p:nvSpPr>
        <p:spPr>
          <a:xfrm rot="-5400000">
            <a:off x="324485" y="1044714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29"/>
          <p:cNvSpPr/>
          <p:nvPr/>
        </p:nvSpPr>
        <p:spPr>
          <a:xfrm rot="-5400000">
            <a:off x="324485" y="491626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Norican"/>
              <a:ea typeface="Norican"/>
              <a:cs typeface="Norican"/>
              <a:sym typeface="Norican"/>
            </a:endParaRPr>
          </a:p>
        </p:txBody>
      </p:sp>
      <p:grpSp>
        <p:nvGrpSpPr>
          <p:cNvPr id="844" name="Google Shape;844;p29"/>
          <p:cNvGrpSpPr/>
          <p:nvPr/>
        </p:nvGrpSpPr>
        <p:grpSpPr>
          <a:xfrm>
            <a:off x="171448" y="518558"/>
            <a:ext cx="178586" cy="68160"/>
            <a:chOff x="36261" y="696353"/>
            <a:chExt cx="238115" cy="90880"/>
          </a:xfrm>
        </p:grpSpPr>
        <p:sp>
          <p:nvSpPr>
            <p:cNvPr id="845" name="Google Shape;845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46" name="Google Shape;846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sp>
        <p:nvSpPr>
          <p:cNvPr id="847" name="Google Shape;847;p29"/>
          <p:cNvSpPr/>
          <p:nvPr/>
        </p:nvSpPr>
        <p:spPr>
          <a:xfrm rot="-5400000">
            <a:off x="324485" y="2980543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29"/>
          <p:cNvSpPr/>
          <p:nvPr/>
        </p:nvSpPr>
        <p:spPr>
          <a:xfrm rot="-5400000">
            <a:off x="324485" y="2427449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29"/>
          <p:cNvSpPr/>
          <p:nvPr/>
        </p:nvSpPr>
        <p:spPr>
          <a:xfrm rot="-5400000">
            <a:off x="324485" y="1874355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29"/>
          <p:cNvSpPr/>
          <p:nvPr/>
        </p:nvSpPr>
        <p:spPr>
          <a:xfrm rot="-5400000">
            <a:off x="324485" y="1321261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29"/>
          <p:cNvSpPr/>
          <p:nvPr/>
        </p:nvSpPr>
        <p:spPr>
          <a:xfrm rot="-5400000">
            <a:off x="324485" y="768167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29"/>
          <p:cNvSpPr/>
          <p:nvPr/>
        </p:nvSpPr>
        <p:spPr>
          <a:xfrm rot="-5400000">
            <a:off x="324485" y="3533637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29"/>
          <p:cNvSpPr/>
          <p:nvPr/>
        </p:nvSpPr>
        <p:spPr>
          <a:xfrm rot="-5400000">
            <a:off x="324485" y="4639825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29"/>
          <p:cNvSpPr/>
          <p:nvPr/>
        </p:nvSpPr>
        <p:spPr>
          <a:xfrm rot="-5400000">
            <a:off x="324485" y="4086731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29"/>
          <p:cNvSpPr/>
          <p:nvPr/>
        </p:nvSpPr>
        <p:spPr>
          <a:xfrm rot="-5400000">
            <a:off x="324485" y="4916372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29"/>
          <p:cNvSpPr/>
          <p:nvPr/>
        </p:nvSpPr>
        <p:spPr>
          <a:xfrm rot="-5400000">
            <a:off x="324485" y="4363278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29"/>
          <p:cNvSpPr/>
          <p:nvPr/>
        </p:nvSpPr>
        <p:spPr>
          <a:xfrm rot="-5400000">
            <a:off x="324485" y="3810184"/>
            <a:ext cx="112200" cy="122100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8" name="Google Shape;858;p29"/>
          <p:cNvGrpSpPr/>
          <p:nvPr/>
        </p:nvGrpSpPr>
        <p:grpSpPr>
          <a:xfrm>
            <a:off x="171448" y="795104"/>
            <a:ext cx="178586" cy="68160"/>
            <a:chOff x="36261" y="696353"/>
            <a:chExt cx="238115" cy="90880"/>
          </a:xfrm>
        </p:grpSpPr>
        <p:sp>
          <p:nvSpPr>
            <p:cNvPr id="859" name="Google Shape;859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60" name="Google Shape;860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61" name="Google Shape;861;p29"/>
          <p:cNvGrpSpPr/>
          <p:nvPr/>
        </p:nvGrpSpPr>
        <p:grpSpPr>
          <a:xfrm>
            <a:off x="171448" y="1348195"/>
            <a:ext cx="178586" cy="68160"/>
            <a:chOff x="36261" y="696353"/>
            <a:chExt cx="238115" cy="90880"/>
          </a:xfrm>
        </p:grpSpPr>
        <p:sp>
          <p:nvSpPr>
            <p:cNvPr id="862" name="Google Shape;862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63" name="Google Shape;863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64" name="Google Shape;864;p29"/>
          <p:cNvGrpSpPr/>
          <p:nvPr/>
        </p:nvGrpSpPr>
        <p:grpSpPr>
          <a:xfrm>
            <a:off x="171448" y="1071650"/>
            <a:ext cx="178586" cy="68160"/>
            <a:chOff x="36261" y="696353"/>
            <a:chExt cx="238115" cy="90880"/>
          </a:xfrm>
        </p:grpSpPr>
        <p:sp>
          <p:nvSpPr>
            <p:cNvPr id="865" name="Google Shape;865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66" name="Google Shape;866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67" name="Google Shape;867;p29"/>
          <p:cNvGrpSpPr/>
          <p:nvPr/>
        </p:nvGrpSpPr>
        <p:grpSpPr>
          <a:xfrm>
            <a:off x="171448" y="1624741"/>
            <a:ext cx="178586" cy="68160"/>
            <a:chOff x="36261" y="696353"/>
            <a:chExt cx="238115" cy="90880"/>
          </a:xfrm>
        </p:grpSpPr>
        <p:sp>
          <p:nvSpPr>
            <p:cNvPr id="868" name="Google Shape;868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69" name="Google Shape;869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70" name="Google Shape;870;p29"/>
          <p:cNvGrpSpPr/>
          <p:nvPr/>
        </p:nvGrpSpPr>
        <p:grpSpPr>
          <a:xfrm>
            <a:off x="171448" y="1901287"/>
            <a:ext cx="178586" cy="68160"/>
            <a:chOff x="36261" y="696353"/>
            <a:chExt cx="238115" cy="90880"/>
          </a:xfrm>
        </p:grpSpPr>
        <p:sp>
          <p:nvSpPr>
            <p:cNvPr id="871" name="Google Shape;871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72" name="Google Shape;872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73" name="Google Shape;873;p29"/>
          <p:cNvGrpSpPr/>
          <p:nvPr/>
        </p:nvGrpSpPr>
        <p:grpSpPr>
          <a:xfrm>
            <a:off x="171448" y="2177833"/>
            <a:ext cx="178586" cy="68160"/>
            <a:chOff x="36261" y="696353"/>
            <a:chExt cx="238115" cy="90880"/>
          </a:xfrm>
        </p:grpSpPr>
        <p:sp>
          <p:nvSpPr>
            <p:cNvPr id="874" name="Google Shape;874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75" name="Google Shape;875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76" name="Google Shape;876;p29"/>
          <p:cNvGrpSpPr/>
          <p:nvPr/>
        </p:nvGrpSpPr>
        <p:grpSpPr>
          <a:xfrm>
            <a:off x="171448" y="2454378"/>
            <a:ext cx="178586" cy="68160"/>
            <a:chOff x="36261" y="696353"/>
            <a:chExt cx="238115" cy="90880"/>
          </a:xfrm>
        </p:grpSpPr>
        <p:sp>
          <p:nvSpPr>
            <p:cNvPr id="877" name="Google Shape;877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78" name="Google Shape;878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79" name="Google Shape;879;p29"/>
          <p:cNvGrpSpPr/>
          <p:nvPr/>
        </p:nvGrpSpPr>
        <p:grpSpPr>
          <a:xfrm>
            <a:off x="171448" y="2730924"/>
            <a:ext cx="178586" cy="68160"/>
            <a:chOff x="36261" y="696353"/>
            <a:chExt cx="238115" cy="90880"/>
          </a:xfrm>
        </p:grpSpPr>
        <p:sp>
          <p:nvSpPr>
            <p:cNvPr id="880" name="Google Shape;880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82" name="Google Shape;882;p29"/>
          <p:cNvGrpSpPr/>
          <p:nvPr/>
        </p:nvGrpSpPr>
        <p:grpSpPr>
          <a:xfrm>
            <a:off x="171448" y="3007470"/>
            <a:ext cx="178586" cy="68160"/>
            <a:chOff x="36261" y="696353"/>
            <a:chExt cx="238115" cy="90880"/>
          </a:xfrm>
        </p:grpSpPr>
        <p:sp>
          <p:nvSpPr>
            <p:cNvPr id="883" name="Google Shape;883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84" name="Google Shape;884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85" name="Google Shape;885;p29"/>
          <p:cNvGrpSpPr/>
          <p:nvPr/>
        </p:nvGrpSpPr>
        <p:grpSpPr>
          <a:xfrm>
            <a:off x="171448" y="3284015"/>
            <a:ext cx="178586" cy="68160"/>
            <a:chOff x="36261" y="696353"/>
            <a:chExt cx="238115" cy="90880"/>
          </a:xfrm>
        </p:grpSpPr>
        <p:sp>
          <p:nvSpPr>
            <p:cNvPr id="886" name="Google Shape;886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87" name="Google Shape;887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88" name="Google Shape;888;p29"/>
          <p:cNvGrpSpPr/>
          <p:nvPr/>
        </p:nvGrpSpPr>
        <p:grpSpPr>
          <a:xfrm>
            <a:off x="171448" y="3560561"/>
            <a:ext cx="178586" cy="68160"/>
            <a:chOff x="36261" y="696353"/>
            <a:chExt cx="238115" cy="90880"/>
          </a:xfrm>
        </p:grpSpPr>
        <p:sp>
          <p:nvSpPr>
            <p:cNvPr id="889" name="Google Shape;889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90" name="Google Shape;890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91" name="Google Shape;891;p29"/>
          <p:cNvGrpSpPr/>
          <p:nvPr/>
        </p:nvGrpSpPr>
        <p:grpSpPr>
          <a:xfrm>
            <a:off x="171448" y="3837107"/>
            <a:ext cx="178586" cy="68160"/>
            <a:chOff x="36261" y="696353"/>
            <a:chExt cx="238115" cy="90880"/>
          </a:xfrm>
        </p:grpSpPr>
        <p:sp>
          <p:nvSpPr>
            <p:cNvPr id="892" name="Google Shape;892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93" name="Google Shape;893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94" name="Google Shape;894;p29"/>
          <p:cNvGrpSpPr/>
          <p:nvPr/>
        </p:nvGrpSpPr>
        <p:grpSpPr>
          <a:xfrm>
            <a:off x="171448" y="4113653"/>
            <a:ext cx="178586" cy="68160"/>
            <a:chOff x="36261" y="696353"/>
            <a:chExt cx="238115" cy="90880"/>
          </a:xfrm>
        </p:grpSpPr>
        <p:sp>
          <p:nvSpPr>
            <p:cNvPr id="895" name="Google Shape;895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897" name="Google Shape;897;p29"/>
          <p:cNvGrpSpPr/>
          <p:nvPr/>
        </p:nvGrpSpPr>
        <p:grpSpPr>
          <a:xfrm>
            <a:off x="171448" y="4390198"/>
            <a:ext cx="178586" cy="68160"/>
            <a:chOff x="36261" y="696353"/>
            <a:chExt cx="238115" cy="90880"/>
          </a:xfrm>
        </p:grpSpPr>
        <p:sp>
          <p:nvSpPr>
            <p:cNvPr id="898" name="Google Shape;898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899" name="Google Shape;899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00" name="Google Shape;900;p29"/>
          <p:cNvGrpSpPr/>
          <p:nvPr/>
        </p:nvGrpSpPr>
        <p:grpSpPr>
          <a:xfrm>
            <a:off x="171448" y="4666744"/>
            <a:ext cx="178586" cy="68160"/>
            <a:chOff x="36261" y="696353"/>
            <a:chExt cx="238115" cy="90880"/>
          </a:xfrm>
        </p:grpSpPr>
        <p:sp>
          <p:nvSpPr>
            <p:cNvPr id="901" name="Google Shape;901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02" name="Google Shape;902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03" name="Google Shape;903;p29"/>
          <p:cNvGrpSpPr/>
          <p:nvPr/>
        </p:nvGrpSpPr>
        <p:grpSpPr>
          <a:xfrm>
            <a:off x="171448" y="4943290"/>
            <a:ext cx="178586" cy="68160"/>
            <a:chOff x="36261" y="696353"/>
            <a:chExt cx="238115" cy="90880"/>
          </a:xfrm>
        </p:grpSpPr>
        <p:sp>
          <p:nvSpPr>
            <p:cNvPr id="904" name="Google Shape;904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05" name="Google Shape;905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sp>
        <p:nvSpPr>
          <p:cNvPr id="906" name="Google Shape;90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7" name="Google Shape;907;p29"/>
          <p:cNvSpPr/>
          <p:nvPr/>
        </p:nvSpPr>
        <p:spPr>
          <a:xfrm rot="-5400000">
            <a:off x="324485" y="3257090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29"/>
          <p:cNvSpPr/>
          <p:nvPr/>
        </p:nvSpPr>
        <p:spPr>
          <a:xfrm rot="-5400000">
            <a:off x="324485" y="2703996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29"/>
          <p:cNvSpPr/>
          <p:nvPr/>
        </p:nvSpPr>
        <p:spPr>
          <a:xfrm rot="-5400000">
            <a:off x="324485" y="2150902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29"/>
          <p:cNvSpPr/>
          <p:nvPr/>
        </p:nvSpPr>
        <p:spPr>
          <a:xfrm rot="-5400000">
            <a:off x="324485" y="1597808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29"/>
          <p:cNvSpPr/>
          <p:nvPr/>
        </p:nvSpPr>
        <p:spPr>
          <a:xfrm rot="-5400000">
            <a:off x="324485" y="1044714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29"/>
          <p:cNvSpPr/>
          <p:nvPr/>
        </p:nvSpPr>
        <p:spPr>
          <a:xfrm rot="-5400000">
            <a:off x="324485" y="491626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Norican"/>
              <a:ea typeface="Norican"/>
              <a:cs typeface="Norican"/>
              <a:sym typeface="Norican"/>
            </a:endParaRPr>
          </a:p>
        </p:txBody>
      </p:sp>
      <p:grpSp>
        <p:nvGrpSpPr>
          <p:cNvPr id="913" name="Google Shape;913;p29"/>
          <p:cNvGrpSpPr/>
          <p:nvPr/>
        </p:nvGrpSpPr>
        <p:grpSpPr>
          <a:xfrm>
            <a:off x="171448" y="518558"/>
            <a:ext cx="178586" cy="68160"/>
            <a:chOff x="36261" y="696353"/>
            <a:chExt cx="238115" cy="90880"/>
          </a:xfrm>
        </p:grpSpPr>
        <p:sp>
          <p:nvSpPr>
            <p:cNvPr id="914" name="Google Shape;914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sp>
        <p:nvSpPr>
          <p:cNvPr id="916" name="Google Shape;916;p29"/>
          <p:cNvSpPr/>
          <p:nvPr/>
        </p:nvSpPr>
        <p:spPr>
          <a:xfrm rot="-5400000">
            <a:off x="324485" y="2980543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29"/>
          <p:cNvSpPr/>
          <p:nvPr/>
        </p:nvSpPr>
        <p:spPr>
          <a:xfrm rot="-5400000">
            <a:off x="324485" y="2427449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29"/>
          <p:cNvSpPr/>
          <p:nvPr/>
        </p:nvSpPr>
        <p:spPr>
          <a:xfrm rot="-5400000">
            <a:off x="324485" y="1874355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29"/>
          <p:cNvSpPr/>
          <p:nvPr/>
        </p:nvSpPr>
        <p:spPr>
          <a:xfrm rot="-5400000">
            <a:off x="324485" y="1321261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29"/>
          <p:cNvSpPr/>
          <p:nvPr/>
        </p:nvSpPr>
        <p:spPr>
          <a:xfrm rot="-5400000">
            <a:off x="324485" y="768167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29"/>
          <p:cNvSpPr/>
          <p:nvPr/>
        </p:nvSpPr>
        <p:spPr>
          <a:xfrm rot="-5400000">
            <a:off x="324485" y="3533637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29"/>
          <p:cNvSpPr/>
          <p:nvPr/>
        </p:nvSpPr>
        <p:spPr>
          <a:xfrm rot="-5400000">
            <a:off x="324485" y="4639825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29"/>
          <p:cNvSpPr/>
          <p:nvPr/>
        </p:nvSpPr>
        <p:spPr>
          <a:xfrm rot="-5400000">
            <a:off x="324485" y="4086731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29"/>
          <p:cNvSpPr/>
          <p:nvPr/>
        </p:nvSpPr>
        <p:spPr>
          <a:xfrm rot="-5400000">
            <a:off x="324485" y="4916372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29"/>
          <p:cNvSpPr/>
          <p:nvPr/>
        </p:nvSpPr>
        <p:spPr>
          <a:xfrm rot="-5400000">
            <a:off x="324485" y="4363278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29"/>
          <p:cNvSpPr/>
          <p:nvPr/>
        </p:nvSpPr>
        <p:spPr>
          <a:xfrm rot="-5400000">
            <a:off x="324485" y="3810184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7" name="Google Shape;927;p29"/>
          <p:cNvGrpSpPr/>
          <p:nvPr/>
        </p:nvGrpSpPr>
        <p:grpSpPr>
          <a:xfrm>
            <a:off x="171448" y="795104"/>
            <a:ext cx="178586" cy="68160"/>
            <a:chOff x="36261" y="696353"/>
            <a:chExt cx="238115" cy="90880"/>
          </a:xfrm>
        </p:grpSpPr>
        <p:sp>
          <p:nvSpPr>
            <p:cNvPr id="928" name="Google Shape;928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29" name="Google Shape;929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30" name="Google Shape;930;p29"/>
          <p:cNvGrpSpPr/>
          <p:nvPr/>
        </p:nvGrpSpPr>
        <p:grpSpPr>
          <a:xfrm>
            <a:off x="171448" y="1348195"/>
            <a:ext cx="178586" cy="68160"/>
            <a:chOff x="36261" y="696353"/>
            <a:chExt cx="238115" cy="90880"/>
          </a:xfrm>
        </p:grpSpPr>
        <p:sp>
          <p:nvSpPr>
            <p:cNvPr id="931" name="Google Shape;931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33" name="Google Shape;933;p29"/>
          <p:cNvGrpSpPr/>
          <p:nvPr/>
        </p:nvGrpSpPr>
        <p:grpSpPr>
          <a:xfrm>
            <a:off x="171448" y="1071650"/>
            <a:ext cx="178586" cy="68160"/>
            <a:chOff x="36261" y="696353"/>
            <a:chExt cx="238115" cy="90880"/>
          </a:xfrm>
        </p:grpSpPr>
        <p:sp>
          <p:nvSpPr>
            <p:cNvPr id="934" name="Google Shape;934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36" name="Google Shape;936;p29"/>
          <p:cNvGrpSpPr/>
          <p:nvPr/>
        </p:nvGrpSpPr>
        <p:grpSpPr>
          <a:xfrm>
            <a:off x="171448" y="1624741"/>
            <a:ext cx="178586" cy="68160"/>
            <a:chOff x="36261" y="696353"/>
            <a:chExt cx="238115" cy="90880"/>
          </a:xfrm>
        </p:grpSpPr>
        <p:sp>
          <p:nvSpPr>
            <p:cNvPr id="937" name="Google Shape;937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39" name="Google Shape;939;p29"/>
          <p:cNvGrpSpPr/>
          <p:nvPr/>
        </p:nvGrpSpPr>
        <p:grpSpPr>
          <a:xfrm>
            <a:off x="171448" y="1901287"/>
            <a:ext cx="178586" cy="68160"/>
            <a:chOff x="36261" y="696353"/>
            <a:chExt cx="238115" cy="90880"/>
          </a:xfrm>
        </p:grpSpPr>
        <p:sp>
          <p:nvSpPr>
            <p:cNvPr id="940" name="Google Shape;940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41" name="Google Shape;941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42" name="Google Shape;942;p29"/>
          <p:cNvGrpSpPr/>
          <p:nvPr/>
        </p:nvGrpSpPr>
        <p:grpSpPr>
          <a:xfrm>
            <a:off x="171448" y="2177833"/>
            <a:ext cx="178586" cy="68160"/>
            <a:chOff x="36261" y="696353"/>
            <a:chExt cx="238115" cy="90880"/>
          </a:xfrm>
        </p:grpSpPr>
        <p:sp>
          <p:nvSpPr>
            <p:cNvPr id="943" name="Google Shape;943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44" name="Google Shape;944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45" name="Google Shape;945;p29"/>
          <p:cNvGrpSpPr/>
          <p:nvPr/>
        </p:nvGrpSpPr>
        <p:grpSpPr>
          <a:xfrm>
            <a:off x="171448" y="2454378"/>
            <a:ext cx="178586" cy="68160"/>
            <a:chOff x="36261" y="696353"/>
            <a:chExt cx="238115" cy="90880"/>
          </a:xfrm>
        </p:grpSpPr>
        <p:sp>
          <p:nvSpPr>
            <p:cNvPr id="946" name="Google Shape;946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47" name="Google Shape;947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48" name="Google Shape;948;p29"/>
          <p:cNvGrpSpPr/>
          <p:nvPr/>
        </p:nvGrpSpPr>
        <p:grpSpPr>
          <a:xfrm>
            <a:off x="171448" y="2730924"/>
            <a:ext cx="178586" cy="68160"/>
            <a:chOff x="36261" y="696353"/>
            <a:chExt cx="238115" cy="90880"/>
          </a:xfrm>
        </p:grpSpPr>
        <p:sp>
          <p:nvSpPr>
            <p:cNvPr id="949" name="Google Shape;949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50" name="Google Shape;950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51" name="Google Shape;951;p29"/>
          <p:cNvGrpSpPr/>
          <p:nvPr/>
        </p:nvGrpSpPr>
        <p:grpSpPr>
          <a:xfrm>
            <a:off x="171448" y="3007470"/>
            <a:ext cx="178586" cy="68160"/>
            <a:chOff x="36261" y="696353"/>
            <a:chExt cx="238115" cy="90880"/>
          </a:xfrm>
        </p:grpSpPr>
        <p:sp>
          <p:nvSpPr>
            <p:cNvPr id="952" name="Google Shape;952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53" name="Google Shape;953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54" name="Google Shape;954;p29"/>
          <p:cNvGrpSpPr/>
          <p:nvPr/>
        </p:nvGrpSpPr>
        <p:grpSpPr>
          <a:xfrm>
            <a:off x="171448" y="3284015"/>
            <a:ext cx="178586" cy="68160"/>
            <a:chOff x="36261" y="696353"/>
            <a:chExt cx="238115" cy="90880"/>
          </a:xfrm>
        </p:grpSpPr>
        <p:sp>
          <p:nvSpPr>
            <p:cNvPr id="955" name="Google Shape;955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56" name="Google Shape;956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57" name="Google Shape;957;p29"/>
          <p:cNvGrpSpPr/>
          <p:nvPr/>
        </p:nvGrpSpPr>
        <p:grpSpPr>
          <a:xfrm>
            <a:off x="171448" y="3560561"/>
            <a:ext cx="178586" cy="68160"/>
            <a:chOff x="36261" y="696353"/>
            <a:chExt cx="238115" cy="90880"/>
          </a:xfrm>
        </p:grpSpPr>
        <p:sp>
          <p:nvSpPr>
            <p:cNvPr id="958" name="Google Shape;958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59" name="Google Shape;959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60" name="Google Shape;960;p29"/>
          <p:cNvGrpSpPr/>
          <p:nvPr/>
        </p:nvGrpSpPr>
        <p:grpSpPr>
          <a:xfrm>
            <a:off x="171448" y="3837107"/>
            <a:ext cx="178586" cy="68160"/>
            <a:chOff x="36261" y="696353"/>
            <a:chExt cx="238115" cy="90880"/>
          </a:xfrm>
        </p:grpSpPr>
        <p:sp>
          <p:nvSpPr>
            <p:cNvPr id="961" name="Google Shape;961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62" name="Google Shape;962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63" name="Google Shape;963;p29"/>
          <p:cNvGrpSpPr/>
          <p:nvPr/>
        </p:nvGrpSpPr>
        <p:grpSpPr>
          <a:xfrm>
            <a:off x="171448" y="4113653"/>
            <a:ext cx="178586" cy="68160"/>
            <a:chOff x="36261" y="696353"/>
            <a:chExt cx="238115" cy="90880"/>
          </a:xfrm>
        </p:grpSpPr>
        <p:sp>
          <p:nvSpPr>
            <p:cNvPr id="964" name="Google Shape;964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65" name="Google Shape;965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66" name="Google Shape;966;p29"/>
          <p:cNvGrpSpPr/>
          <p:nvPr/>
        </p:nvGrpSpPr>
        <p:grpSpPr>
          <a:xfrm>
            <a:off x="171448" y="4390198"/>
            <a:ext cx="178586" cy="68160"/>
            <a:chOff x="36261" y="696353"/>
            <a:chExt cx="238115" cy="90880"/>
          </a:xfrm>
        </p:grpSpPr>
        <p:sp>
          <p:nvSpPr>
            <p:cNvPr id="967" name="Google Shape;967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71448" y="4666744"/>
            <a:ext cx="178586" cy="68160"/>
            <a:chOff x="36261" y="696353"/>
            <a:chExt cx="238115" cy="90880"/>
          </a:xfrm>
        </p:grpSpPr>
        <p:sp>
          <p:nvSpPr>
            <p:cNvPr id="970" name="Google Shape;970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972" name="Google Shape;972;p29"/>
          <p:cNvGrpSpPr/>
          <p:nvPr/>
        </p:nvGrpSpPr>
        <p:grpSpPr>
          <a:xfrm>
            <a:off x="171448" y="4943290"/>
            <a:ext cx="178586" cy="68160"/>
            <a:chOff x="36261" y="696353"/>
            <a:chExt cx="238115" cy="90880"/>
          </a:xfrm>
        </p:grpSpPr>
        <p:sp>
          <p:nvSpPr>
            <p:cNvPr id="973" name="Google Shape;973;p29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sp>
        <p:nvSpPr>
          <p:cNvPr id="975" name="Google Shape;975;p29">
            <a:hlinkClick/>
          </p:cNvPr>
          <p:cNvSpPr/>
          <p:nvPr/>
        </p:nvSpPr>
        <p:spPr>
          <a:xfrm rot="5400000">
            <a:off x="8625319" y="736275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29">
            <a:hlinkClick/>
          </p:cNvPr>
          <p:cNvSpPr/>
          <p:nvPr/>
        </p:nvSpPr>
        <p:spPr>
          <a:xfrm rot="5400000">
            <a:off x="8625319" y="1350906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29">
            <a:hlinkClick/>
          </p:cNvPr>
          <p:cNvSpPr/>
          <p:nvPr/>
        </p:nvSpPr>
        <p:spPr>
          <a:xfrm rot="5400000">
            <a:off x="8625319" y="1965538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Google Shape;978;p29">
            <a:hlinkClick/>
          </p:cNvPr>
          <p:cNvSpPr/>
          <p:nvPr/>
        </p:nvSpPr>
        <p:spPr>
          <a:xfrm rot="5400000">
            <a:off x="8625319" y="2580169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29">
            <a:hlinkClick/>
          </p:cNvPr>
          <p:cNvSpPr/>
          <p:nvPr/>
        </p:nvSpPr>
        <p:spPr>
          <a:xfrm rot="5400000">
            <a:off x="8625319" y="3194800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29">
            <a:hlinkClick/>
          </p:cNvPr>
          <p:cNvSpPr/>
          <p:nvPr/>
        </p:nvSpPr>
        <p:spPr>
          <a:xfrm rot="5400000">
            <a:off x="8625319" y="3809431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29">
            <a:hlinkClick/>
          </p:cNvPr>
          <p:cNvSpPr/>
          <p:nvPr/>
        </p:nvSpPr>
        <p:spPr>
          <a:xfrm rot="5400000">
            <a:off x="8625319" y="4424063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29">
            <a:hlinkClick action="ppaction://hlinksldjump" r:id="rId1"/>
          </p:cNvPr>
          <p:cNvSpPr/>
          <p:nvPr/>
        </p:nvSpPr>
        <p:spPr>
          <a:xfrm>
            <a:off x="517613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29">
            <a:hlinkClick/>
          </p:cNvPr>
          <p:cNvSpPr/>
          <p:nvPr/>
        </p:nvSpPr>
        <p:spPr>
          <a:xfrm>
            <a:off x="1132244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29">
            <a:hlinkClick/>
          </p:cNvPr>
          <p:cNvSpPr/>
          <p:nvPr/>
        </p:nvSpPr>
        <p:spPr>
          <a:xfrm>
            <a:off x="1746875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29">
            <a:hlinkClick/>
          </p:cNvPr>
          <p:cNvSpPr/>
          <p:nvPr/>
        </p:nvSpPr>
        <p:spPr>
          <a:xfrm>
            <a:off x="2361506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29">
            <a:hlinkClick/>
          </p:cNvPr>
          <p:cNvSpPr/>
          <p:nvPr/>
        </p:nvSpPr>
        <p:spPr>
          <a:xfrm>
            <a:off x="2976138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29">
            <a:hlinkClick/>
          </p:cNvPr>
          <p:cNvSpPr/>
          <p:nvPr/>
        </p:nvSpPr>
        <p:spPr>
          <a:xfrm>
            <a:off x="3590769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29">
            <a:hlinkClick/>
          </p:cNvPr>
          <p:cNvSpPr/>
          <p:nvPr/>
        </p:nvSpPr>
        <p:spPr>
          <a:xfrm>
            <a:off x="4205400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29">
            <a:hlinkClick/>
          </p:cNvPr>
          <p:cNvSpPr/>
          <p:nvPr/>
        </p:nvSpPr>
        <p:spPr>
          <a:xfrm>
            <a:off x="4820031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29">
            <a:hlinkClick/>
          </p:cNvPr>
          <p:cNvSpPr/>
          <p:nvPr/>
        </p:nvSpPr>
        <p:spPr>
          <a:xfrm>
            <a:off x="5434663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29">
            <a:hlinkClick/>
          </p:cNvPr>
          <p:cNvSpPr/>
          <p:nvPr/>
        </p:nvSpPr>
        <p:spPr>
          <a:xfrm>
            <a:off x="6049294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29">
            <a:hlinkClick/>
          </p:cNvPr>
          <p:cNvSpPr/>
          <p:nvPr/>
        </p:nvSpPr>
        <p:spPr>
          <a:xfrm>
            <a:off x="6663925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29">
            <a:hlinkClick/>
          </p:cNvPr>
          <p:cNvSpPr/>
          <p:nvPr/>
        </p:nvSpPr>
        <p:spPr>
          <a:xfrm>
            <a:off x="7278556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29">
            <a:hlinkClick/>
          </p:cNvPr>
          <p:cNvSpPr/>
          <p:nvPr/>
        </p:nvSpPr>
        <p:spPr>
          <a:xfrm>
            <a:off x="7893188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29">
            <a:hlinkClick/>
          </p:cNvPr>
          <p:cNvSpPr/>
          <p:nvPr/>
        </p:nvSpPr>
        <p:spPr>
          <a:xfrm rot="-5400000">
            <a:off x="-2083837" y="2543475"/>
            <a:ext cx="47379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29"/>
          <p:cNvSpPr txBox="1"/>
          <p:nvPr/>
        </p:nvSpPr>
        <p:spPr>
          <a:xfrm rot="5400000">
            <a:off x="-509475" y="4801144"/>
            <a:ext cx="11847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900">
              <a:solidFill>
                <a:schemeClr val="accent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twitter.com/magistrareardon?lang=en" TargetMode="External"/><Relationship Id="rId4" Type="http://schemas.openxmlformats.org/officeDocument/2006/relationships/hyperlink" Target="https://kathleenreardonconsulting.com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hyperlink" Target="https://kathleenreardonconsulting.com/" TargetMode="Externa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hyperlink" Target="https://buildingmathematicians.wordpress.com/2020/05/21/how-not-to-start-math-class-in-the-fall-2020/" TargetMode="External"/><Relationship Id="rId10" Type="http://schemas.openxmlformats.org/officeDocument/2006/relationships/hyperlink" Target="http://www.spencerauthor.com/student-ownership-projects/" TargetMode="External"/><Relationship Id="rId12" Type="http://schemas.openxmlformats.org/officeDocument/2006/relationships/hyperlink" Target="https://kathleenreardonconsulting.com/" TargetMode="External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amazon.com/Blended-Learning-Grades-4-12-Student-Centered-ebook/dp/B00AVZM2HI/ref=sr_1_5?dchild=1&amp;keywords=catlin+tucker&amp;qid=1589625762&amp;sr=8-5" TargetMode="External"/><Relationship Id="rId4" Type="http://schemas.openxmlformats.org/officeDocument/2006/relationships/hyperlink" Target="https://www.amazon.com/Grading-Equity-Matters-Transform-Classrooms-ebook/dp/B07HJBNK3T/ref=sr_1_1?crid=2YBRIF6B2K7LJ&amp;dchild=1&amp;keywords=grading+for+equity&amp;qid=1589625465&amp;sprefix=grading+for+e%2Caps%2C143&amp;sr=8-1" TargetMode="External"/><Relationship Id="rId9" Type="http://schemas.openxmlformats.org/officeDocument/2006/relationships/hyperlink" Target="https://brenebrown.com/podcast/brene-on-ffts/" TargetMode="External"/><Relationship Id="rId5" Type="http://schemas.openxmlformats.org/officeDocument/2006/relationships/hyperlink" Target="https://www.blendedlearning.org/basics/" TargetMode="External"/><Relationship Id="rId6" Type="http://schemas.openxmlformats.org/officeDocument/2006/relationships/hyperlink" Target="https://www.teachthought.com/learning/12-types-of-blended-learning/" TargetMode="External"/><Relationship Id="rId7" Type="http://schemas.openxmlformats.org/officeDocument/2006/relationships/hyperlink" Target="https://www.learningandthebrain.com/conference-437/integrating-how-we-teach-online-with-the-science-of-how-we-learn/" TargetMode="External"/><Relationship Id="rId8" Type="http://schemas.openxmlformats.org/officeDocument/2006/relationships/hyperlink" Target="https://globalonlineacademy.org/professional-learning/educator-courses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hyperlink" Target="https://kathleenreardonconsulting.com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13.xml"/><Relationship Id="rId4" Type="http://schemas.openxmlformats.org/officeDocument/2006/relationships/slide" Target="/ppt/slides/slide14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pz.harvard.edu/thinking-routines" TargetMode="External"/><Relationship Id="rId4" Type="http://schemas.openxmlformats.org/officeDocument/2006/relationships/slide" Target="/ppt/slides/slide13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kathleenreardonconsulting.com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kathleenreardonconsulting.com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hyperlink" Target="https://kathleenreardonconsulting.com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kathleenreardonconsulting.com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hyperlink" Target="https://www.blendedlearning.org/basics/" TargetMode="External"/><Relationship Id="rId5" Type="http://schemas.openxmlformats.org/officeDocument/2006/relationships/image" Target="../media/image25.png"/><Relationship Id="rId6" Type="http://schemas.openxmlformats.org/officeDocument/2006/relationships/hyperlink" Target="https://www.blendedlearning.org/basics/" TargetMode="External"/><Relationship Id="rId7" Type="http://schemas.openxmlformats.org/officeDocument/2006/relationships/hyperlink" Target="https://kathleenreardonconsulting.com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kathleenreardonconsulting.com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kathleenreardonconsulting.com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hyperlink" Target="https://kathleenreardonconsulting.com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ajjuliani.com/genius-hour-blueprint-step-step-guide-running-project-class/" TargetMode="External"/><Relationship Id="rId4" Type="http://schemas.openxmlformats.org/officeDocument/2006/relationships/image" Target="../media/image51.png"/><Relationship Id="rId5" Type="http://schemas.openxmlformats.org/officeDocument/2006/relationships/hyperlink" Target="http://www.youtube.com/watch?v=zeX1ClTtaps" TargetMode="External"/><Relationship Id="rId6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isminc.com/advisory/publications/the-source/how-should-schools-assess-students-when-conducting-blended" TargetMode="External"/><Relationship Id="rId4" Type="http://schemas.openxmlformats.org/officeDocument/2006/relationships/image" Target="../media/image24.png"/><Relationship Id="rId5" Type="http://schemas.openxmlformats.org/officeDocument/2006/relationships/hyperlink" Target="https://globalonlineacademy.org/media/publications/CBLHandbook.pdf" TargetMode="External"/><Relationship Id="rId6" Type="http://schemas.openxmlformats.org/officeDocument/2006/relationships/hyperlink" Target="https://kathleenreardonconsulting.com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globalonlineacademy.org/media/publications/CBLHandbook.pdf" TargetMode="External"/><Relationship Id="rId4" Type="http://schemas.openxmlformats.org/officeDocument/2006/relationships/hyperlink" Target="https://kathleenreardonconsulting.com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globalonlineacademy.org/media/publications/CBLHandbook.pdf" TargetMode="External"/><Relationship Id="rId4" Type="http://schemas.openxmlformats.org/officeDocument/2006/relationships/image" Target="../media/image46.png"/><Relationship Id="rId5" Type="http://schemas.openxmlformats.org/officeDocument/2006/relationships/hyperlink" Target="https://kathleenreardonconsulting.com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kathleenreardonconsulting.com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docs.google.com/document/d/1KgeZDr4pnAgDAyeWS_q62WEydYv1uKezkgCS_BBxm9s/edit" TargetMode="External"/><Relationship Id="rId4" Type="http://schemas.openxmlformats.org/officeDocument/2006/relationships/hyperlink" Target="https://docs.google.com/document/d/1KgeZDr4pnAgDAyeWS_q62WEydYv1uKezkgCS_BBxm9s/edit" TargetMode="External"/><Relationship Id="rId5" Type="http://schemas.openxmlformats.org/officeDocument/2006/relationships/image" Target="../media/image27.png"/><Relationship Id="rId6" Type="http://schemas.openxmlformats.org/officeDocument/2006/relationships/hyperlink" Target="https://kathleenreardonconsulting.com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hyperlink" Target="https://kathleenreardonconsulting.com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4.png"/><Relationship Id="rId4" Type="http://schemas.openxmlformats.org/officeDocument/2006/relationships/hyperlink" Target="https://kathleenreardonconsulting.com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kathleenreardonconsulting.com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Relationship Id="rId5" Type="http://schemas.openxmlformats.org/officeDocument/2006/relationships/hyperlink" Target="https://kathleenreardonconsulting.com/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kathleenreardonconsulting.com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Relationship Id="rId4" Type="http://schemas.openxmlformats.org/officeDocument/2006/relationships/hyperlink" Target="https://kathleenreardonconsulting.com/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ajjuliani.com/genius-hour-blueprint-step-step-guide-running-project-class/" TargetMode="External"/><Relationship Id="rId4" Type="http://schemas.openxmlformats.org/officeDocument/2006/relationships/image" Target="../media/image51.png"/><Relationship Id="rId5" Type="http://schemas.openxmlformats.org/officeDocument/2006/relationships/hyperlink" Target="http://www.youtube.com/watch?v=zeX1ClTtaps" TargetMode="External"/><Relationship Id="rId6" Type="http://schemas.openxmlformats.org/officeDocument/2006/relationships/image" Target="../media/image1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kathleenreardonconsulting.com/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jpg"/><Relationship Id="rId4" Type="http://schemas.openxmlformats.org/officeDocument/2006/relationships/hyperlink" Target="https://kathleenreardonconsulting.com/" TargetMode="External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37.png"/><Relationship Id="rId13" Type="http://schemas.openxmlformats.org/officeDocument/2006/relationships/image" Target="../media/image41.png"/><Relationship Id="rId1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jpg"/><Relationship Id="rId4" Type="http://schemas.openxmlformats.org/officeDocument/2006/relationships/image" Target="../media/image52.png"/><Relationship Id="rId9" Type="http://schemas.openxmlformats.org/officeDocument/2006/relationships/image" Target="../media/image50.jpg"/><Relationship Id="rId15" Type="http://schemas.openxmlformats.org/officeDocument/2006/relationships/image" Target="../media/image44.png"/><Relationship Id="rId14" Type="http://schemas.openxmlformats.org/officeDocument/2006/relationships/image" Target="../media/image47.png"/><Relationship Id="rId17" Type="http://schemas.openxmlformats.org/officeDocument/2006/relationships/image" Target="../media/image42.png"/><Relationship Id="rId16" Type="http://schemas.openxmlformats.org/officeDocument/2006/relationships/image" Target="../media/image45.png"/><Relationship Id="rId5" Type="http://schemas.openxmlformats.org/officeDocument/2006/relationships/image" Target="../media/image33.png"/><Relationship Id="rId19" Type="http://schemas.openxmlformats.org/officeDocument/2006/relationships/hyperlink" Target="https://kathleenreardonconsulting.com/" TargetMode="External"/><Relationship Id="rId6" Type="http://schemas.openxmlformats.org/officeDocument/2006/relationships/image" Target="../media/image29.jpg"/><Relationship Id="rId18" Type="http://schemas.openxmlformats.org/officeDocument/2006/relationships/image" Target="../media/image48.jpg"/><Relationship Id="rId7" Type="http://schemas.openxmlformats.org/officeDocument/2006/relationships/image" Target="../media/image30.png"/><Relationship Id="rId8" Type="http://schemas.openxmlformats.org/officeDocument/2006/relationships/image" Target="../media/image36.jpg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hyperlink" Target="https://kathleenreardonconsulting.com/" TargetMode="External"/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Relationship Id="rId5" Type="http://schemas.openxmlformats.org/officeDocument/2006/relationships/image" Target="../media/image53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hyperlink" Target="http://www.pz.harvard.edu/thinking-routines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2.png"/><Relationship Id="rId4" Type="http://schemas.openxmlformats.org/officeDocument/2006/relationships/hyperlink" Target="https://www.edutopia.org/sites/default/files/resources/edutopia-stw-replicatingpbl-21stcacad-reflection-questions.pdf" TargetMode="External"/><Relationship Id="rId5" Type="http://schemas.openxmlformats.org/officeDocument/2006/relationships/hyperlink" Target="https://kathleenreardonconsulting.com/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kathleenreardonconsulting.co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edtech.ucdavis.edu/getting-started/technology-enhanced-course-models/" TargetMode="External"/><Relationship Id="rId4" Type="http://schemas.openxmlformats.org/officeDocument/2006/relationships/image" Target="../media/image19.jpg"/><Relationship Id="rId5" Type="http://schemas.openxmlformats.org/officeDocument/2006/relationships/hyperlink" Target="https://wp.nyu.edu/fas-edtech/approaches/blended-learning/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8.png"/><Relationship Id="rId8" Type="http://schemas.openxmlformats.org/officeDocument/2006/relationships/hyperlink" Target="https://kathleenreardonconsulting.com/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kathleenreardonconsulting.com/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kathleenreardonconsulting.com/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teaching.cornell.edu/resource/getting-started-designing-blended-learning-course" TargetMode="External"/><Relationship Id="rId4" Type="http://schemas.openxmlformats.org/officeDocument/2006/relationships/image" Target="../media/image55.png"/><Relationship Id="rId5" Type="http://schemas.openxmlformats.org/officeDocument/2006/relationships/hyperlink" Target="https://kathleenreardonconsulting.com/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kathleenreardonconsulting.com/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kathleenreardonconsulting.com/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ww.amazon.com/Learning-Blueprint-Elementary-Teachers-Essentials-ebook/dp/B07C6MBX4F/ref=sr_1_2?crid=1A5ACVU09AFQE&amp;dchild=1&amp;keywords=blended+learning+blueprint&amp;qid=1589368913&amp;sprefix=blended+learning+blue%2Caps%2C178&amp;sr=8-2" TargetMode="External"/><Relationship Id="rId4" Type="http://schemas.openxmlformats.org/officeDocument/2006/relationships/image" Target="../media/image63.png"/><Relationship Id="rId5" Type="http://schemas.openxmlformats.org/officeDocument/2006/relationships/hyperlink" Target="https://www.amazon.com/Learning-Blueprint-Elementary-Teachers-Essentials-ebook/dp/B07C6MBX4F/ref=sr_1_2?crid=1A5ACVU09AFQE&amp;dchild=1&amp;keywords=blended+learning+blueprint&amp;qid=1589368913&amp;sprefix=blended+learning+blue%2Caps%2C178&amp;sr=8-2" TargetMode="External"/><Relationship Id="rId6" Type="http://schemas.openxmlformats.org/officeDocument/2006/relationships/image" Target="../media/image64.png"/><Relationship Id="rId7" Type="http://schemas.openxmlformats.org/officeDocument/2006/relationships/hyperlink" Target="https://kathleenreardonconsulting.com/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docs.google.com/document/d/1KgeZDr4pnAgDAyeWS_q62WEydYv1uKezkgCS_BBxm9s/edit" TargetMode="External"/><Relationship Id="rId4" Type="http://schemas.openxmlformats.org/officeDocument/2006/relationships/hyperlink" Target="https://docs.google.com/document/d/1KgeZDr4pnAgDAyeWS_q62WEydYv1uKezkgCS_BBxm9s/edit" TargetMode="External"/><Relationship Id="rId5" Type="http://schemas.openxmlformats.org/officeDocument/2006/relationships/image" Target="../media/image27.png"/><Relationship Id="rId6" Type="http://schemas.openxmlformats.org/officeDocument/2006/relationships/hyperlink" Target="https://kathleenreardonconsulting.com/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0.png"/><Relationship Id="rId4" Type="http://schemas.openxmlformats.org/officeDocument/2006/relationships/hyperlink" Target="https://www.amazon.com/gp/product/B07C6MBX4F/ref=ppx_yo_dt_b_d_asin_title_o01?ie=UTF8&amp;psc=1" TargetMode="External"/><Relationship Id="rId5" Type="http://schemas.openxmlformats.org/officeDocument/2006/relationships/image" Target="../media/image69.png"/><Relationship Id="rId6" Type="http://schemas.openxmlformats.org/officeDocument/2006/relationships/hyperlink" Target="https://kathleenreardonconsulting.com/" TargetMode="External"/></Relationships>
</file>

<file path=ppt/slides/_rels/slide48.xml.rels><?xml version="1.0" encoding="UTF-8" standalone="yes"?><Relationships xmlns="http://schemas.openxmlformats.org/package/2006/relationships"><Relationship Id="rId11" Type="http://schemas.openxmlformats.org/officeDocument/2006/relationships/hyperlink" Target="https://drive.google.com/file/d/1nJm0GR8VXZptUOmCP3WFRj1LJrqj61HC/view" TargetMode="External"/><Relationship Id="rId10" Type="http://schemas.openxmlformats.org/officeDocument/2006/relationships/hyperlink" Target="https://www.facebook.com/groups/Temporaryschoolclosuresupport" TargetMode="External"/><Relationship Id="rId13" Type="http://schemas.openxmlformats.org/officeDocument/2006/relationships/hyperlink" Target="https://www.slidescarnival.com/ely-free-presentation-template/4761" TargetMode="External"/><Relationship Id="rId12" Type="http://schemas.openxmlformats.org/officeDocument/2006/relationships/hyperlink" Target="https://www.teachthought.com/learning/12-types-of-blended-learning/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www.amazon.com/gp/product/B07C6MBX4F/ref=ppx_yo_dt_b_d_asin_title_o00?ie=UTF8&amp;psc=1" TargetMode="External"/><Relationship Id="rId4" Type="http://schemas.openxmlformats.org/officeDocument/2006/relationships/hyperlink" Target="https://wp.nyu.edu/fas-edtech/approaches/blended-learning/" TargetMode="External"/><Relationship Id="rId9" Type="http://schemas.openxmlformats.org/officeDocument/2006/relationships/hyperlink" Target="https://www.blendedlearning.org/basics/" TargetMode="External"/><Relationship Id="rId14" Type="http://schemas.openxmlformats.org/officeDocument/2006/relationships/hyperlink" Target="https://kathleenreardonconsulting.com/" TargetMode="External"/><Relationship Id="rId5" Type="http://schemas.openxmlformats.org/officeDocument/2006/relationships/hyperlink" Target="https://sites.google.com/site/tech4teachlearn/blended-or-hybrid-learning" TargetMode="External"/><Relationship Id="rId6" Type="http://schemas.openxmlformats.org/officeDocument/2006/relationships/hyperlink" Target="https://teaching.cornell.edu/resource/getting-started-designing-blended-learning-course" TargetMode="External"/><Relationship Id="rId7" Type="http://schemas.openxmlformats.org/officeDocument/2006/relationships/hyperlink" Target="http://www.pz.harvard.edu/thinking-routines" TargetMode="External"/><Relationship Id="rId8" Type="http://schemas.openxmlformats.org/officeDocument/2006/relationships/hyperlink" Target="https://catlintucker.com/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kathleenreardonconsulting.com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ajjuliani.com/genius-hour-blueprint-step-step-guide-running-project-class/" TargetMode="External"/><Relationship Id="rId4" Type="http://schemas.openxmlformats.org/officeDocument/2006/relationships/image" Target="../media/image49.png"/><Relationship Id="rId5" Type="http://schemas.openxmlformats.org/officeDocument/2006/relationships/image" Target="../media/image13.png"/><Relationship Id="rId6" Type="http://schemas.openxmlformats.org/officeDocument/2006/relationships/image" Target="../media/image32.png"/><Relationship Id="rId7" Type="http://schemas.openxmlformats.org/officeDocument/2006/relationships/image" Target="../media/image18.png"/><Relationship Id="rId8" Type="http://schemas.openxmlformats.org/officeDocument/2006/relationships/hyperlink" Target="https://kathleenreardonconsulting.com/" TargetMode="Externa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teaching.cornell.edu/resource/getting-started-designing-blended-learning-course" TargetMode="External"/><Relationship Id="rId4" Type="http://schemas.openxmlformats.org/officeDocument/2006/relationships/image" Target="../media/image67.png"/><Relationship Id="rId5" Type="http://schemas.openxmlformats.org/officeDocument/2006/relationships/hyperlink" Target="https://kathleenreardonconsulting.com/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www.nais.org/articles/pages/research/new-school-models/" TargetMode="External"/><Relationship Id="rId4" Type="http://schemas.openxmlformats.org/officeDocument/2006/relationships/image" Target="../media/image66.jpg"/><Relationship Id="rId5" Type="http://schemas.openxmlformats.org/officeDocument/2006/relationships/hyperlink" Target="https://kathleenreardonconsulting.com/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catlintucker.com/" TargetMode="External"/><Relationship Id="rId4" Type="http://schemas.openxmlformats.org/officeDocument/2006/relationships/hyperlink" Target="http://www.youtube.com/watch?v=Op2JGVgwXXw" TargetMode="External"/><Relationship Id="rId5" Type="http://schemas.openxmlformats.org/officeDocument/2006/relationships/image" Target="../media/image61.jpg"/><Relationship Id="rId6" Type="http://schemas.openxmlformats.org/officeDocument/2006/relationships/hyperlink" Target="https://kathleenreardonconsulting.com/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docs.google.com/document/d/1sEplYPUJKxqX8cOF9lcVJMNs6ViLtqQT2yNNrtdXg1s/edit" TargetMode="External"/><Relationship Id="rId4" Type="http://schemas.openxmlformats.org/officeDocument/2006/relationships/image" Target="../media/image62.png"/><Relationship Id="rId5" Type="http://schemas.openxmlformats.org/officeDocument/2006/relationships/hyperlink" Target="https://docs.google.com/document/d/1sEplYPUJKxqX8cOF9lcVJMNs6ViLtqQT2yNNrtdXg1s/edit" TargetMode="External"/><Relationship Id="rId6" Type="http://schemas.openxmlformats.org/officeDocument/2006/relationships/hyperlink" Target="https://kathleenreardonconsulting.com/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er.educause.edu/articles/2020/3/the-difference-between-emergency-remote-teaching-and-online-learning" TargetMode="External"/><Relationship Id="rId4" Type="http://schemas.openxmlformats.org/officeDocument/2006/relationships/image" Target="../media/image68.png"/><Relationship Id="rId9" Type="http://schemas.openxmlformats.org/officeDocument/2006/relationships/hyperlink" Target="https://kathleenreardonconsulting.com/" TargetMode="External"/><Relationship Id="rId5" Type="http://schemas.openxmlformats.org/officeDocument/2006/relationships/image" Target="../media/image71.png"/><Relationship Id="rId6" Type="http://schemas.openxmlformats.org/officeDocument/2006/relationships/image" Target="../media/image73.png"/><Relationship Id="rId7" Type="http://schemas.openxmlformats.org/officeDocument/2006/relationships/hyperlink" Target="https://gallantlab.org/huth2016/" TargetMode="External"/><Relationship Id="rId8" Type="http://schemas.openxmlformats.org/officeDocument/2006/relationships/hyperlink" Target="https://youtu.be/k61nJkx5aDQ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5.jpg"/><Relationship Id="rId4" Type="http://schemas.openxmlformats.org/officeDocument/2006/relationships/hyperlink" Target="https://kathleenreardonconsulting.com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hyperlink" Target="https://er.educause.edu/articles/2020/3/the-difference-between-emergency-remote-teaching-and-online-learning" TargetMode="External"/><Relationship Id="rId5" Type="http://schemas.openxmlformats.org/officeDocument/2006/relationships/hyperlink" Target="https://kathleenreardonconsulting.com/" TargetMode="Externa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kathleenreardonconsulting.com/" TargetMode="External"/><Relationship Id="rId10" Type="http://schemas.openxmlformats.org/officeDocument/2006/relationships/hyperlink" Target="https://www.cdc.gov/coronavirus/2019-ncov/community/schools-childcare/schools.html" TargetMode="External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cdc.gov/coronavirus/2019-ncov/community/schools-childcare/schools.html" TargetMode="External"/><Relationship Id="rId4" Type="http://schemas.openxmlformats.org/officeDocument/2006/relationships/hyperlink" Target="https://www.cdc.gov/coronavirus/2019-ncov/community/schools-childcare/schools.html" TargetMode="External"/><Relationship Id="rId9" Type="http://schemas.openxmlformats.org/officeDocument/2006/relationships/hyperlink" Target="https://www.cdc.gov/coronavirus/2019-ncov/community/schools-childcare/schools.html" TargetMode="External"/><Relationship Id="rId5" Type="http://schemas.openxmlformats.org/officeDocument/2006/relationships/hyperlink" Target="https://www.cdc.gov/coronavirus/2019-ncov/community/schools-childcare/schools.html" TargetMode="External"/><Relationship Id="rId6" Type="http://schemas.openxmlformats.org/officeDocument/2006/relationships/hyperlink" Target="https://www.cdc.gov/coronavirus/2019-ncov/community/schools-childcare/schools.html" TargetMode="External"/><Relationship Id="rId7" Type="http://schemas.openxmlformats.org/officeDocument/2006/relationships/hyperlink" Target="https://www.cdc.gov/coronavirus/2019-ncov/community/schools-childcare/schools.html" TargetMode="External"/><Relationship Id="rId8" Type="http://schemas.openxmlformats.org/officeDocument/2006/relationships/hyperlink" Target="https://www.cdc.gov/coronavirus/2019-ncov/community/schools-childcare/schools.html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hyperlink" Target="https://kathleenreardonconsulting.com/" TargetMode="Externa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hyperlink" Target="http://www.spencerauthor.com/choice-menus/" TargetMode="External"/><Relationship Id="rId10" Type="http://schemas.openxmlformats.org/officeDocument/2006/relationships/hyperlink" Target="http://www.spencerauthor.com/student-ownership-projects/" TargetMode="External"/><Relationship Id="rId13" Type="http://schemas.openxmlformats.org/officeDocument/2006/relationships/hyperlink" Target="https://www.learningandthebrain.com/conference-437/integrating-how-we-teach-online-with-the-science-of-how-we-learn/" TargetMode="External"/><Relationship Id="rId12" Type="http://schemas.openxmlformats.org/officeDocument/2006/relationships/hyperlink" Target="https://buildingmathematicians.wordpress.com/2020/05/21/how-not-to-start-math-class-in-the-fall-2020/" TargetMode="Externa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hyperlink" Target="https://www.amazon.com/Blended-Learning-Grades-4-12-Student-Centered-ebook/dp/B00AVZM2HI/ref=sr_1_5?dchild=1&amp;keywords=catlin+tucker&amp;qid=1589625762&amp;sr=8-5" TargetMode="External"/><Relationship Id="rId9" Type="http://schemas.openxmlformats.org/officeDocument/2006/relationships/hyperlink" Target="https://brenebrown.com/podcast/brene-on-ffts/" TargetMode="External"/><Relationship Id="rId15" Type="http://schemas.openxmlformats.org/officeDocument/2006/relationships/hyperlink" Target="https://calendar.google.com/calendar?cid=ZGNkcy5uZXRfcG1rZWdpcjNqaTlzbmFqNGdoZjNjczdnYzRAZ3JvdXAuY2FsZW5kYXIuZ29vZ2xlLmNvbQ" TargetMode="External"/><Relationship Id="rId14" Type="http://schemas.openxmlformats.org/officeDocument/2006/relationships/hyperlink" Target="https://globalonlineacademy.org/professional-learning/educator-courses" TargetMode="External"/><Relationship Id="rId16" Type="http://schemas.openxmlformats.org/officeDocument/2006/relationships/hyperlink" Target="https://kathleenreardonconsulting.com/" TargetMode="External"/><Relationship Id="rId5" Type="http://schemas.openxmlformats.org/officeDocument/2006/relationships/hyperlink" Target="https://www.amazon.com/Grading-Equity-Matters-Transform-Classrooms-ebook/dp/B07HJBNK3T/ref=sr_1_1?crid=2YBRIF6B2K7LJ&amp;dchild=1&amp;keywords=grading+for+equity&amp;qid=1589625465&amp;sprefix=grading+for+e%2Caps%2C143&amp;sr=8-1" TargetMode="External"/><Relationship Id="rId6" Type="http://schemas.openxmlformats.org/officeDocument/2006/relationships/hyperlink" Target="https://gradingforequity.org/" TargetMode="External"/><Relationship Id="rId7" Type="http://schemas.openxmlformats.org/officeDocument/2006/relationships/hyperlink" Target="https://www.blendedlearning.org/basics/" TargetMode="External"/><Relationship Id="rId8" Type="http://schemas.openxmlformats.org/officeDocument/2006/relationships/hyperlink" Target="https://www.teachthought.com/learning/12-types-of-blended-learnin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52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4" name="Google Shape;1214;p52"/>
          <p:cNvSpPr txBox="1"/>
          <p:nvPr>
            <p:ph idx="4294967295" type="ctrTitle"/>
          </p:nvPr>
        </p:nvSpPr>
        <p:spPr>
          <a:xfrm>
            <a:off x="700200" y="1687050"/>
            <a:ext cx="77436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90000"/>
                </a:solidFill>
                <a:latin typeface="Mali"/>
                <a:ea typeface="Mali"/>
                <a:cs typeface="Mali"/>
                <a:sym typeface="Mali"/>
              </a:rPr>
              <a:t>Hybrid Learning 101  </a:t>
            </a:r>
            <a:endParaRPr b="1" sz="3600">
              <a:solidFill>
                <a:srgbClr val="99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15" name="Google Shape;1215;p52"/>
          <p:cNvSpPr txBox="1"/>
          <p:nvPr/>
        </p:nvSpPr>
        <p:spPr>
          <a:xfrm>
            <a:off x="4374550" y="4223075"/>
            <a:ext cx="46173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B0F00"/>
                </a:solidFill>
                <a:latin typeface="Mali"/>
                <a:ea typeface="Mali"/>
                <a:cs typeface="Mali"/>
                <a:sym typeface="Mali"/>
              </a:rPr>
              <a:t>Kathleen Reardon</a:t>
            </a:r>
            <a:endParaRPr>
              <a:solidFill>
                <a:srgbClr val="5B0F00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B0F00"/>
                </a:solidFill>
                <a:latin typeface="Mali"/>
                <a:ea typeface="Mali"/>
                <a:cs typeface="Mali"/>
                <a:sym typeface="Mali"/>
              </a:rPr>
              <a:t>Director of Academic Technology, Dedham Country Day School</a:t>
            </a:r>
            <a:endParaRPr sz="1100">
              <a:solidFill>
                <a:srgbClr val="5B0F00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B0F00"/>
                </a:solidFill>
                <a:latin typeface="Mali"/>
                <a:ea typeface="Mali"/>
                <a:cs typeface="Mali"/>
                <a:sym typeface="Mali"/>
              </a:rPr>
              <a:t>Twitter: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@magistrareardon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B0F00"/>
                </a:solidFill>
                <a:latin typeface="Mali"/>
                <a:ea typeface="Mali"/>
                <a:cs typeface="Mali"/>
                <a:sym typeface="Mali"/>
              </a:rPr>
              <a:t>Site &amp; Contact Info: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KathleenReardonConsulting.com</a:t>
            </a:r>
            <a:endParaRPr sz="1100"/>
          </a:p>
        </p:txBody>
      </p:sp>
      <p:sp>
        <p:nvSpPr>
          <p:cNvPr id="1216" name="Google Shape;1216;p52"/>
          <p:cNvSpPr txBox="1"/>
          <p:nvPr/>
        </p:nvSpPr>
        <p:spPr>
          <a:xfrm>
            <a:off x="1755750" y="3130250"/>
            <a:ext cx="56325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Mali"/>
                <a:ea typeface="Mali"/>
                <a:cs typeface="Mali"/>
                <a:sym typeface="Mali"/>
              </a:rPr>
              <a:t>Please note this is a working document.</a:t>
            </a:r>
            <a:endParaRPr>
              <a:solidFill>
                <a:srgbClr val="980000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Mali"/>
                <a:ea typeface="Mali"/>
                <a:cs typeface="Mali"/>
                <a:sym typeface="Mali"/>
              </a:rPr>
              <a:t>Permission to reuse so long as you reference this slide deck.</a:t>
            </a:r>
            <a:endParaRPr>
              <a:solidFill>
                <a:srgbClr val="980000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6350"/>
            <a:ext cx="417195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61"/>
          <p:cNvSpPr txBox="1"/>
          <p:nvPr>
            <p:ph idx="2" type="body"/>
          </p:nvPr>
        </p:nvSpPr>
        <p:spPr>
          <a:xfrm>
            <a:off x="30825" y="145150"/>
            <a:ext cx="8250600" cy="2923800"/>
          </a:xfrm>
          <a:prstGeom prst="rect">
            <a:avLst/>
          </a:prstGeom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Facilitated In-House Conversations &amp; Connections (Choose 3 - 4 hours)</a:t>
            </a:r>
            <a:endParaRPr b="1" sz="17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C458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 	𝥷   What Could Your Hybrid Learning Curriculum Look Like? A Facilitated Small-Group Brainstorm Session 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 	𝥷   Cross-Curricular Design Methods: Independent Projects, Station Rotations, &amp; Choice Boards 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 	𝥷   Distance Learning Tools 2.0: Jamboard, Kami, Google Meet, NearPod, PearDeck, CoSpaces, and more!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 	𝥷   The Hybrid Mindset: What Our Community Needs to Be Well in a Hybrid Learning Environment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20" name="Google Shape;1320;p61"/>
          <p:cNvSpPr txBox="1"/>
          <p:nvPr>
            <p:ph idx="2" type="body"/>
          </p:nvPr>
        </p:nvSpPr>
        <p:spPr>
          <a:xfrm>
            <a:off x="1120800" y="2796375"/>
            <a:ext cx="6902400" cy="2172900"/>
          </a:xfrm>
          <a:prstGeom prst="rect">
            <a:avLst/>
          </a:prstGeom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Additional Collaborative Possibilities</a:t>
            </a:r>
            <a:endParaRPr b="1"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 	𝥷     Meetings with your Professional Development Cohort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 	𝥷     Cross-curricular planning with grade level teams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 	𝥷     “Unconference” around a topic of shared interest, led by you!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	𝥷     How do we get to know one another online?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		𝥷     Turning current events into actionable teaching moments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		𝥷     Rethinking assessment in a hybrid learning environment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 	𝥷     1:1 or small group with Dir. of Academic Tech, Dir. of Learning, or School Psychologist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21" name="Google Shape;1321;p61"/>
          <p:cNvSpPr txBox="1"/>
          <p:nvPr/>
        </p:nvSpPr>
        <p:spPr>
          <a:xfrm>
            <a:off x="6027475" y="4815900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62"/>
          <p:cNvSpPr txBox="1"/>
          <p:nvPr/>
        </p:nvSpPr>
        <p:spPr>
          <a:xfrm>
            <a:off x="6501150" y="0"/>
            <a:ext cx="2642700" cy="5143500"/>
          </a:xfrm>
          <a:prstGeom prst="rect">
            <a:avLst/>
          </a:prstGeom>
          <a:solidFill>
            <a:srgbClr val="1C7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Summer 2020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Prof. Dev.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Choice Board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Directions:</a:t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Spend 3-4 hours in each column this summer.</a:t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Each box has suggestions to inspire your work this summer. Choose one of the suggestions, or create your own learning experience!</a:t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Document your learning and planning in your Cohort’s Summer PD slide deck.</a:t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27" name="Google Shape;1327;p62"/>
          <p:cNvSpPr txBox="1"/>
          <p:nvPr/>
        </p:nvSpPr>
        <p:spPr>
          <a:xfrm>
            <a:off x="-18900" y="366600"/>
            <a:ext cx="2163900" cy="16029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Books &amp; Sites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Catlin Tucker's </a:t>
            </a:r>
            <a:r>
              <a:rPr lang="en" sz="1100" u="sng">
                <a:solidFill>
                  <a:srgbClr val="1155CC"/>
                </a:solidFill>
                <a:latin typeface="Mali"/>
                <a:ea typeface="Mali"/>
                <a:cs typeface="Mali"/>
                <a:sym typeface="Mal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Blended Learning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 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Joe Feldman’s </a:t>
            </a:r>
            <a:r>
              <a:rPr lang="en" sz="1100" u="sng">
                <a:solidFill>
                  <a:srgbClr val="1155CC"/>
                </a:solidFill>
                <a:latin typeface="Mali"/>
                <a:ea typeface="Mali"/>
                <a:cs typeface="Mali"/>
                <a:sym typeface="Mal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Grading for Equity</a:t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 </a:t>
            </a:r>
            <a:r>
              <a:rPr lang="en" sz="1100" u="sng">
                <a:solidFill>
                  <a:srgbClr val="1C7AD3"/>
                </a:solidFill>
                <a:latin typeface="Mali"/>
                <a:ea typeface="Mali"/>
                <a:cs typeface="Mali"/>
                <a:sym typeface="Mal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BlendedLearning.org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and TeachThought’s</a:t>
            </a: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" sz="1100" u="sng">
                <a:solidFill>
                  <a:srgbClr val="1C7AD3"/>
                </a:solidFill>
                <a:latin typeface="Mali"/>
                <a:ea typeface="Mali"/>
                <a:cs typeface="Mali"/>
                <a:sym typeface="Mal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12 Types of Blended Learning</a:t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28" name="Google Shape;1328;p62"/>
          <p:cNvSpPr txBox="1"/>
          <p:nvPr/>
        </p:nvSpPr>
        <p:spPr>
          <a:xfrm>
            <a:off x="-18900" y="3540602"/>
            <a:ext cx="2163900" cy="16029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Online Courses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 </a:t>
            </a:r>
            <a:r>
              <a:rPr lang="en" sz="1100" u="sng">
                <a:solidFill>
                  <a:srgbClr val="1C7AD3"/>
                </a:solidFill>
                <a:latin typeface="Mali"/>
                <a:ea typeface="Mali"/>
                <a:cs typeface="Mali"/>
                <a:sym typeface="Mal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Integrating How We Teach Online with the Science of How We Learn</a:t>
            </a:r>
            <a:endParaRPr sz="1100" u="sng">
              <a:solidFill>
                <a:srgbClr val="073763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73763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 One of </a:t>
            </a:r>
            <a:r>
              <a:rPr lang="en" sz="1100" u="sng">
                <a:solidFill>
                  <a:srgbClr val="1C7AD3"/>
                </a:solidFill>
                <a:latin typeface="Mali"/>
                <a:ea typeface="Mali"/>
                <a:cs typeface="Mali"/>
                <a:sym typeface="Mal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Global Online Academy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four courses about online learning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29" name="Google Shape;1329;p62"/>
          <p:cNvSpPr txBox="1"/>
          <p:nvPr/>
        </p:nvSpPr>
        <p:spPr>
          <a:xfrm>
            <a:off x="-18900" y="1937704"/>
            <a:ext cx="2163900" cy="16029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Podcasts &amp; Articles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 Listen to 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Brene Brown's </a:t>
            </a:r>
            <a:r>
              <a:rPr lang="en" sz="1100" u="sng">
                <a:solidFill>
                  <a:srgbClr val="1155CC"/>
                </a:solidFill>
                <a:latin typeface="Mali"/>
                <a:ea typeface="Mali"/>
                <a:cs typeface="Mali"/>
                <a:sym typeface="Mal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podcast episode about FFTs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 Read 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John Spencer’s </a:t>
            </a:r>
            <a:r>
              <a:rPr lang="en" sz="1100" u="sng">
                <a:solidFill>
                  <a:srgbClr val="1155CC"/>
                </a:solidFill>
                <a:latin typeface="Mali"/>
                <a:ea typeface="Mali"/>
                <a:cs typeface="Mali"/>
                <a:sym typeface="Mal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Independent Projects</a:t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 Challenge your thinking by reading </a:t>
            </a:r>
            <a:r>
              <a:rPr lang="en" sz="1100" u="sng">
                <a:solidFill>
                  <a:srgbClr val="1155CC"/>
                </a:solidFill>
                <a:latin typeface="Mali"/>
                <a:ea typeface="Mali"/>
                <a:cs typeface="Mali"/>
                <a:sym typeface="Mal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Not to Start Math Class in Fall 2020 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30" name="Google Shape;1330;p62"/>
          <p:cNvSpPr txBox="1"/>
          <p:nvPr/>
        </p:nvSpPr>
        <p:spPr>
          <a:xfrm>
            <a:off x="2145000" y="366600"/>
            <a:ext cx="2163900" cy="1602900"/>
          </a:xfrm>
          <a:prstGeom prst="rect">
            <a:avLst/>
          </a:prstGeom>
          <a:solidFill>
            <a:srgbClr val="CFE2F3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Collaborate with Cohort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latin typeface="Mali"/>
                <a:ea typeface="Mali"/>
                <a:cs typeface="Mali"/>
                <a:sym typeface="Mali"/>
              </a:rPr>
              <a:t>Schedule a Zoom check-in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Share a resource of interest</a:t>
            </a:r>
            <a:endParaRPr sz="1100">
              <a:solidFill>
                <a:srgbClr val="073763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Engage in a learning choice together</a:t>
            </a:r>
            <a:endParaRPr sz="1100">
              <a:solidFill>
                <a:srgbClr val="073763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31" name="Google Shape;1331;p62"/>
          <p:cNvSpPr txBox="1"/>
          <p:nvPr/>
        </p:nvSpPr>
        <p:spPr>
          <a:xfrm>
            <a:off x="2145000" y="3540602"/>
            <a:ext cx="2163900" cy="1602900"/>
          </a:xfrm>
          <a:prstGeom prst="rect">
            <a:avLst/>
          </a:prstGeom>
          <a:solidFill>
            <a:srgbClr val="CFE2F3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Connect with Colleagues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Have a social-distanced coffee together</a:t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Lend a book</a:t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Reach out over email, phone, or snail mail</a:t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32" name="Google Shape;1332;p62"/>
          <p:cNvSpPr txBox="1"/>
          <p:nvPr/>
        </p:nvSpPr>
        <p:spPr>
          <a:xfrm>
            <a:off x="2145000" y="1937704"/>
            <a:ext cx="2163900" cy="1602900"/>
          </a:xfrm>
          <a:prstGeom prst="rect">
            <a:avLst/>
          </a:prstGeom>
          <a:solidFill>
            <a:srgbClr val="CFE2F3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Attend an In-House PD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𝥷 Cross-Curricular Design Session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𝥷 Distance Learning Tool 2.0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𝥷 Request a facilitator to guide your cohort or small group meeting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33" name="Google Shape;1333;p62"/>
          <p:cNvSpPr txBox="1"/>
          <p:nvPr/>
        </p:nvSpPr>
        <p:spPr>
          <a:xfrm>
            <a:off x="4327800" y="366600"/>
            <a:ext cx="2163900" cy="1602900"/>
          </a:xfrm>
          <a:prstGeom prst="rect">
            <a:avLst/>
          </a:prstGeom>
          <a:solidFill>
            <a:srgbClr val="D9D2E9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Engage a New Teaching Method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Design Station Rotations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Create a Choice Board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Make a place for students to publish work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34" name="Google Shape;1334;p62"/>
          <p:cNvSpPr txBox="1"/>
          <p:nvPr/>
        </p:nvSpPr>
        <p:spPr>
          <a:xfrm>
            <a:off x="4323075" y="3540600"/>
            <a:ext cx="2163900" cy="1602900"/>
          </a:xfrm>
          <a:prstGeom prst="rect">
            <a:avLst/>
          </a:prstGeom>
          <a:solidFill>
            <a:srgbClr val="D9D2E9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Try a New Tech Tool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Leverage Student Voice with Seesaw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Encourage collaboration with Jamboard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Integrate VR or Coding with NearPod or CoSpaces</a:t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35" name="Google Shape;1335;p62"/>
          <p:cNvSpPr txBox="1"/>
          <p:nvPr/>
        </p:nvSpPr>
        <p:spPr>
          <a:xfrm>
            <a:off x="4327800" y="1937704"/>
            <a:ext cx="2163900" cy="1602900"/>
          </a:xfrm>
          <a:prstGeom prst="rect">
            <a:avLst/>
          </a:prstGeom>
          <a:solidFill>
            <a:srgbClr val="D9D2E9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Build a New Learning Experience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Independent Projects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</a:t>
            </a:r>
            <a:r>
              <a:rPr lang="en" sz="1100">
                <a:solidFill>
                  <a:srgbClr val="1C4587"/>
                </a:solidFill>
                <a:latin typeface="Mali"/>
                <a:ea typeface="Mali"/>
                <a:cs typeface="Mali"/>
                <a:sym typeface="Mali"/>
              </a:rPr>
              <a:t>Cross-Curricular Experience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𝥷  Incorporate real world application or an authentic audience</a:t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36" name="Google Shape;1336;p62"/>
          <p:cNvSpPr txBox="1"/>
          <p:nvPr/>
        </p:nvSpPr>
        <p:spPr>
          <a:xfrm>
            <a:off x="-18900" y="0"/>
            <a:ext cx="2163900" cy="366600"/>
          </a:xfrm>
          <a:prstGeom prst="rect">
            <a:avLst/>
          </a:prstGeom>
          <a:solidFill>
            <a:srgbClr val="6AA84F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Learning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37" name="Google Shape;1337;p62"/>
          <p:cNvSpPr txBox="1"/>
          <p:nvPr/>
        </p:nvSpPr>
        <p:spPr>
          <a:xfrm>
            <a:off x="2145000" y="0"/>
            <a:ext cx="2163900" cy="366600"/>
          </a:xfrm>
          <a:prstGeom prst="rect">
            <a:avLst/>
          </a:prstGeom>
          <a:solidFill>
            <a:srgbClr val="4A86E8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Connecting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38" name="Google Shape;1338;p62"/>
          <p:cNvSpPr txBox="1"/>
          <p:nvPr/>
        </p:nvSpPr>
        <p:spPr>
          <a:xfrm>
            <a:off x="4327800" y="0"/>
            <a:ext cx="2163900" cy="366600"/>
          </a:xfrm>
          <a:prstGeom prst="rect">
            <a:avLst/>
          </a:prstGeom>
          <a:solidFill>
            <a:srgbClr val="9900FF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Designing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cxnSp>
        <p:nvCxnSpPr>
          <p:cNvPr id="1339" name="Google Shape;1339;p62"/>
          <p:cNvCxnSpPr/>
          <p:nvPr/>
        </p:nvCxnSpPr>
        <p:spPr>
          <a:xfrm flipH="1">
            <a:off x="2138050" y="-11875"/>
            <a:ext cx="12000" cy="51792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0" name="Google Shape;1340;p62"/>
          <p:cNvCxnSpPr/>
          <p:nvPr/>
        </p:nvCxnSpPr>
        <p:spPr>
          <a:xfrm flipH="1">
            <a:off x="4317075" y="-17850"/>
            <a:ext cx="12000" cy="51792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1" name="Google Shape;1341;p62"/>
          <p:cNvSpPr txBox="1"/>
          <p:nvPr/>
        </p:nvSpPr>
        <p:spPr>
          <a:xfrm>
            <a:off x="6027475" y="48397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KathleenReardonConsulting.com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Google Shape;134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6350"/>
            <a:ext cx="417195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63"/>
          <p:cNvSpPr txBox="1"/>
          <p:nvPr>
            <p:ph type="title"/>
          </p:nvPr>
        </p:nvSpPr>
        <p:spPr>
          <a:xfrm>
            <a:off x="78225" y="-42825"/>
            <a:ext cx="7895700" cy="46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My Summer 2020 Professional Development Plan</a:t>
            </a:r>
            <a:endParaRPr sz="2400"/>
          </a:p>
        </p:txBody>
      </p:sp>
      <p:sp>
        <p:nvSpPr>
          <p:cNvPr id="1348" name="Google Shape;1348;p63"/>
          <p:cNvSpPr txBox="1"/>
          <p:nvPr>
            <p:ph idx="2" type="body"/>
          </p:nvPr>
        </p:nvSpPr>
        <p:spPr>
          <a:xfrm>
            <a:off x="78225" y="473100"/>
            <a:ext cx="5553300" cy="15810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li"/>
                <a:ea typeface="Mali"/>
                <a:cs typeface="Mali"/>
                <a:sym typeface="Mali"/>
              </a:rPr>
              <a:t>The questions that I have about hybrid learning at DCD are:</a:t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49" name="Google Shape;1349;p63"/>
          <p:cNvSpPr txBox="1"/>
          <p:nvPr>
            <p:ph idx="2" type="body"/>
          </p:nvPr>
        </p:nvSpPr>
        <p:spPr>
          <a:xfrm>
            <a:off x="5631675" y="473100"/>
            <a:ext cx="2342100" cy="46002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li"/>
                <a:ea typeface="Mali"/>
                <a:cs typeface="Mali"/>
                <a:sym typeface="Mali"/>
              </a:rPr>
              <a:t>My professional development </a:t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li"/>
                <a:ea typeface="Mali"/>
                <a:cs typeface="Mali"/>
                <a:sym typeface="Mali"/>
              </a:rPr>
              <a:t>cohort members are: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C4587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p63"/>
          <p:cNvSpPr txBox="1"/>
          <p:nvPr>
            <p:ph idx="2" type="body"/>
          </p:nvPr>
        </p:nvSpPr>
        <p:spPr>
          <a:xfrm>
            <a:off x="78225" y="2054100"/>
            <a:ext cx="5553300" cy="15096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li"/>
                <a:ea typeface="Mali"/>
                <a:cs typeface="Mali"/>
                <a:sym typeface="Mali"/>
              </a:rPr>
              <a:t>The piece(s) of my curriculum that I hope to redesign for the fall are:</a:t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51" name="Google Shape;1351;p63"/>
          <p:cNvSpPr txBox="1"/>
          <p:nvPr>
            <p:ph idx="2" type="body"/>
          </p:nvPr>
        </p:nvSpPr>
        <p:spPr>
          <a:xfrm>
            <a:off x="78225" y="3563688"/>
            <a:ext cx="5553300" cy="15096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li"/>
                <a:ea typeface="Mali"/>
                <a:cs typeface="Mali"/>
                <a:sym typeface="Mali"/>
              </a:rPr>
              <a:t>The PD resources I will explore are:</a:t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52" name="Google Shape;1352;p63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7" name="Google Shape;1357;p64"/>
          <p:cNvGraphicFramePr/>
          <p:nvPr/>
        </p:nvGraphicFramePr>
        <p:xfrm>
          <a:off x="547013" y="79639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{00DCA653-13D0-46B6-8647-15AA7755788A}</a:tableStyleId>
              </a:tblPr>
              <a:tblGrid>
                <a:gridCol w="1690250"/>
                <a:gridCol w="1690250"/>
                <a:gridCol w="1690250"/>
                <a:gridCol w="1690250"/>
              </a:tblGrid>
              <a:tr h="425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chemeClr val="l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July 7</a:t>
                      </a:r>
                      <a:endParaRPr sz="1400">
                        <a:solidFill>
                          <a:schemeClr val="l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chemeClr val="l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Student Voice &amp; Choice</a:t>
                      </a:r>
                      <a:endParaRPr sz="1400">
                        <a:solidFill>
                          <a:schemeClr val="l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625" marB="0" marR="4625" marL="692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>
                          <a:solidFill>
                            <a:schemeClr val="l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July 14</a:t>
                      </a:r>
                      <a:endParaRPr sz="1400">
                        <a:solidFill>
                          <a:schemeClr val="l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>
                          <a:solidFill>
                            <a:schemeClr val="l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Virtual Classrooms</a:t>
                      </a:r>
                      <a:endParaRPr sz="1400">
                        <a:solidFill>
                          <a:schemeClr val="l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625" marB="0" marR="4625" marL="692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>
                          <a:solidFill>
                            <a:schemeClr val="l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July 21</a:t>
                      </a:r>
                      <a:endParaRPr sz="1400">
                        <a:solidFill>
                          <a:schemeClr val="l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>
                          <a:solidFill>
                            <a:schemeClr val="l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Google Apps 2.0</a:t>
                      </a:r>
                      <a:endParaRPr sz="1400">
                        <a:solidFill>
                          <a:schemeClr val="l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625" marB="0" marR="4625" marL="692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>
                          <a:solidFill>
                            <a:schemeClr val="l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July 28</a:t>
                      </a:r>
                      <a:endParaRPr sz="1400">
                        <a:solidFill>
                          <a:schemeClr val="l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>
                          <a:solidFill>
                            <a:schemeClr val="l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Community Building</a:t>
                      </a:r>
                      <a:endParaRPr sz="1400">
                        <a:solidFill>
                          <a:schemeClr val="l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625" marB="0" marR="4625" marL="692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14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9 - 9:30 am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9 - 9:30 am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9 - 9:30 am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9 - 9:30 am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3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Independent Projects w/ Joanna &amp; Pamela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Google Sites w/ Caroline</a:t>
                      </a:r>
                      <a:endParaRPr sz="900" u="none" cap="none" strike="noStrike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Google Forms &amp; Sheets</a:t>
                      </a:r>
                      <a:endParaRPr sz="900" u="none" cap="none" strike="noStrike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SEL in a Time of Disruption w/ Erin</a:t>
                      </a:r>
                      <a:endParaRPr sz="900" u="none" cap="none" strike="noStrike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10 - 10:30 am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10 - 10:30 am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10 - 10:30 am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10 - 10:30 am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97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Choice Boards Tools &amp; Tips w/ Christine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Best Practices for Cross-Curricular Design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Google Slides 2.0 - Templates, PearDeck, &amp; Nearpod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Digital Citizenship as Social Emotional Learning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4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11 - 11:30 am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11 - 11:30 am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11 - 11:30 am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11 - 11:30 am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79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Flipgrid w/ Kelly</a:t>
                      </a:r>
                      <a:endParaRPr sz="900">
                        <a:solidFill>
                          <a:schemeClr val="dk1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Blackbaud w/ Abby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Art as a Vehicle for Cross-Curricular Design w/ Autumn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Partnering with Parents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12 - 12:30 pm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12 - 12:30 pm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12 - 12:30 pm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12 - 12:30 pm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97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Seesaw w/ Kitt</a:t>
                      </a:r>
                      <a:endParaRPr sz="900">
                        <a:solidFill>
                          <a:schemeClr val="dk1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dk1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Google Classroom Refresher</a:t>
                      </a:r>
                      <a:endParaRPr sz="900">
                        <a:solidFill>
                          <a:schemeClr val="dk1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 Jamboard w/ Mary Ellen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Recess &amp; Enrichment w/ Megan &amp; Sean &amp; Lisa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4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1 - 1:30 pm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1 - 1:30 pm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1 - 1:30 pm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1 - 1:30 pm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97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Padlet w/ Becca</a:t>
                      </a:r>
                      <a:endParaRPr sz="900">
                        <a:solidFill>
                          <a:schemeClr val="dk1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 </a:t>
                      </a:r>
                      <a:endParaRPr sz="900">
                        <a:solidFill>
                          <a:schemeClr val="accent1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Google Classroom 2.0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Google Docs 2.0 - Table of Contents, add-ons, Voice to Text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Summer Reading book talks</a:t>
                      </a:r>
                      <a:endParaRPr sz="900">
                        <a:solidFill>
                          <a:schemeClr val="dk1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43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2 - 2:30 pm</a:t>
                      </a:r>
                      <a:endParaRPr b="1" sz="900">
                        <a:solidFill>
                          <a:schemeClr val="accent1"/>
                        </a:solidFill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2 - 2:30 pm</a:t>
                      </a:r>
                      <a:endParaRPr b="1" sz="9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2 - 2:30 pm</a:t>
                      </a:r>
                      <a:endParaRPr b="1" sz="9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2 - 2:30 pm</a:t>
                      </a:r>
                      <a:endParaRPr b="1" sz="9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97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Vocaroo, Audacity, and Voicethread w/ Alyssa</a:t>
                      </a:r>
                      <a:endParaRPr sz="900">
                        <a:solidFill>
                          <a:schemeClr val="dk1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Google Earth &amp; Tour Builder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Uncomfortable Conversations Group Viewing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43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Unconference of the Week</a:t>
                      </a:r>
                      <a:endParaRPr b="1" sz="9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Unconference of the Week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Unconference of the Week</a:t>
                      </a:r>
                      <a:endParaRPr b="1" sz="9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accent1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Unconference of the Week</a:t>
                      </a:r>
                      <a:endParaRPr sz="900">
                        <a:solidFill>
                          <a:schemeClr val="accent1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70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Current Events &amp; Student Voice</a:t>
                      </a:r>
                      <a:endParaRPr sz="900">
                        <a:solidFill>
                          <a:schemeClr val="dk1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Cohort Check-ins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Book Talk: Blended Learning Chapt 3-5 - Teacher’s Role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Summer Reading Book Talks</a:t>
                      </a:r>
                      <a:endParaRPr sz="900">
                        <a:solidFill>
                          <a:schemeClr val="dk1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5725" marB="0" marR="5725" marL="857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58" name="Google Shape;1358;p64"/>
          <p:cNvGraphicFramePr/>
          <p:nvPr/>
        </p:nvGraphicFramePr>
        <p:xfrm>
          <a:off x="7413260" y="79510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{00DCA653-13D0-46B6-8647-15AA7755788A}</a:tableStyleId>
              </a:tblPr>
              <a:tblGrid>
                <a:gridCol w="1171275"/>
              </a:tblGrid>
              <a:tr h="4216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0" lang="en" sz="900">
                          <a:solidFill>
                            <a:srgbClr val="000000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You may pop into these open mini-PDs as suits your interests. </a:t>
                      </a:r>
                      <a:endParaRPr b="0" sz="900">
                        <a:solidFill>
                          <a:srgbClr val="000000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900">
                        <a:solidFill>
                          <a:srgbClr val="000000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b="0" lang="en" sz="900">
                          <a:solidFill>
                            <a:srgbClr val="000000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If you are unable to attend a topic of interest, I encourage you to reach to your cohort and see if a colleague who plans to attend could share notes with you.</a:t>
                      </a:r>
                      <a:endParaRPr b="0" sz="900">
                        <a:solidFill>
                          <a:srgbClr val="000000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900">
                        <a:solidFill>
                          <a:srgbClr val="000000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b="0" lang="en" sz="900">
                          <a:solidFill>
                            <a:srgbClr val="000000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Unconferences are suggested topics that can be scheduled at your convenience with your cohort or colleagues with shared interests.</a:t>
                      </a:r>
                      <a:endParaRPr b="0" sz="900">
                        <a:solidFill>
                          <a:srgbClr val="000000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900">
                        <a:solidFill>
                          <a:srgbClr val="000000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900">
                        <a:solidFill>
                          <a:srgbClr val="000000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1359" name="Google Shape;1359;p64"/>
          <p:cNvSpPr txBox="1"/>
          <p:nvPr/>
        </p:nvSpPr>
        <p:spPr>
          <a:xfrm>
            <a:off x="7391175" y="451631"/>
            <a:ext cx="1171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1"/>
                </a:solidFill>
                <a:latin typeface="Boogaloo"/>
                <a:ea typeface="Boogaloo"/>
                <a:cs typeface="Boogaloo"/>
                <a:sym typeface="Boogaloo"/>
              </a:rPr>
              <a:t>Quick Notes</a:t>
            </a:r>
            <a:endParaRPr sz="1900">
              <a:solidFill>
                <a:schemeClr val="accen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360" name="Google Shape;1360;p64"/>
          <p:cNvSpPr/>
          <p:nvPr/>
        </p:nvSpPr>
        <p:spPr>
          <a:xfrm rot="-5400000">
            <a:off x="324485" y="3257090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64"/>
          <p:cNvSpPr/>
          <p:nvPr/>
        </p:nvSpPr>
        <p:spPr>
          <a:xfrm rot="-5400000">
            <a:off x="324485" y="2703996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p64"/>
          <p:cNvSpPr/>
          <p:nvPr/>
        </p:nvSpPr>
        <p:spPr>
          <a:xfrm rot="-5400000">
            <a:off x="324485" y="2150902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64"/>
          <p:cNvSpPr/>
          <p:nvPr/>
        </p:nvSpPr>
        <p:spPr>
          <a:xfrm rot="-5400000">
            <a:off x="324485" y="1597808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64"/>
          <p:cNvSpPr/>
          <p:nvPr/>
        </p:nvSpPr>
        <p:spPr>
          <a:xfrm rot="-5400000">
            <a:off x="324485" y="1044714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64"/>
          <p:cNvSpPr/>
          <p:nvPr/>
        </p:nvSpPr>
        <p:spPr>
          <a:xfrm rot="-5400000">
            <a:off x="324485" y="491626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Norican"/>
              <a:ea typeface="Norican"/>
              <a:cs typeface="Norican"/>
              <a:sym typeface="Norican"/>
            </a:endParaRPr>
          </a:p>
        </p:txBody>
      </p:sp>
      <p:grpSp>
        <p:nvGrpSpPr>
          <p:cNvPr id="1366" name="Google Shape;1366;p64"/>
          <p:cNvGrpSpPr/>
          <p:nvPr/>
        </p:nvGrpSpPr>
        <p:grpSpPr>
          <a:xfrm>
            <a:off x="171448" y="518558"/>
            <a:ext cx="178586" cy="68160"/>
            <a:chOff x="36261" y="696353"/>
            <a:chExt cx="238115" cy="90880"/>
          </a:xfrm>
        </p:grpSpPr>
        <p:sp>
          <p:nvSpPr>
            <p:cNvPr id="1367" name="Google Shape;1367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368" name="Google Shape;1368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sp>
        <p:nvSpPr>
          <p:cNvPr id="1369" name="Google Shape;1369;p64"/>
          <p:cNvSpPr/>
          <p:nvPr/>
        </p:nvSpPr>
        <p:spPr>
          <a:xfrm rot="-5400000">
            <a:off x="324485" y="2980543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64"/>
          <p:cNvSpPr/>
          <p:nvPr/>
        </p:nvSpPr>
        <p:spPr>
          <a:xfrm rot="-5400000">
            <a:off x="324485" y="2427449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64"/>
          <p:cNvSpPr/>
          <p:nvPr/>
        </p:nvSpPr>
        <p:spPr>
          <a:xfrm rot="-5400000">
            <a:off x="324485" y="1874355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64"/>
          <p:cNvSpPr/>
          <p:nvPr/>
        </p:nvSpPr>
        <p:spPr>
          <a:xfrm rot="-5400000">
            <a:off x="324485" y="1321261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3" name="Google Shape;1373;p64"/>
          <p:cNvSpPr/>
          <p:nvPr/>
        </p:nvSpPr>
        <p:spPr>
          <a:xfrm rot="-5400000">
            <a:off x="324485" y="768167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Google Shape;1374;p64"/>
          <p:cNvSpPr/>
          <p:nvPr/>
        </p:nvSpPr>
        <p:spPr>
          <a:xfrm rot="-5400000">
            <a:off x="324485" y="3533637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5" name="Google Shape;1375;p64"/>
          <p:cNvSpPr/>
          <p:nvPr/>
        </p:nvSpPr>
        <p:spPr>
          <a:xfrm rot="-5400000">
            <a:off x="324485" y="4639825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6" name="Google Shape;1376;p64"/>
          <p:cNvSpPr/>
          <p:nvPr/>
        </p:nvSpPr>
        <p:spPr>
          <a:xfrm rot="-5400000">
            <a:off x="324485" y="4086731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7" name="Google Shape;1377;p64"/>
          <p:cNvSpPr/>
          <p:nvPr/>
        </p:nvSpPr>
        <p:spPr>
          <a:xfrm rot="-5400000">
            <a:off x="324485" y="4916372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8" name="Google Shape;1378;p64"/>
          <p:cNvSpPr/>
          <p:nvPr/>
        </p:nvSpPr>
        <p:spPr>
          <a:xfrm rot="-5400000">
            <a:off x="324485" y="4363278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9" name="Google Shape;1379;p64"/>
          <p:cNvSpPr/>
          <p:nvPr/>
        </p:nvSpPr>
        <p:spPr>
          <a:xfrm rot="-5400000">
            <a:off x="324485" y="3810184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80" name="Google Shape;1380;p64"/>
          <p:cNvGrpSpPr/>
          <p:nvPr/>
        </p:nvGrpSpPr>
        <p:grpSpPr>
          <a:xfrm>
            <a:off x="171448" y="795104"/>
            <a:ext cx="178586" cy="68160"/>
            <a:chOff x="36261" y="696353"/>
            <a:chExt cx="238115" cy="90880"/>
          </a:xfrm>
        </p:grpSpPr>
        <p:sp>
          <p:nvSpPr>
            <p:cNvPr id="1381" name="Google Shape;1381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382" name="Google Shape;1382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383" name="Google Shape;1383;p64"/>
          <p:cNvGrpSpPr/>
          <p:nvPr/>
        </p:nvGrpSpPr>
        <p:grpSpPr>
          <a:xfrm>
            <a:off x="171448" y="1348195"/>
            <a:ext cx="178586" cy="68160"/>
            <a:chOff x="36261" y="696353"/>
            <a:chExt cx="238115" cy="90880"/>
          </a:xfrm>
        </p:grpSpPr>
        <p:sp>
          <p:nvSpPr>
            <p:cNvPr id="1384" name="Google Shape;1384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385" name="Google Shape;1385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386" name="Google Shape;1386;p64"/>
          <p:cNvGrpSpPr/>
          <p:nvPr/>
        </p:nvGrpSpPr>
        <p:grpSpPr>
          <a:xfrm>
            <a:off x="171448" y="1071650"/>
            <a:ext cx="178586" cy="68160"/>
            <a:chOff x="36261" y="696353"/>
            <a:chExt cx="238115" cy="90880"/>
          </a:xfrm>
        </p:grpSpPr>
        <p:sp>
          <p:nvSpPr>
            <p:cNvPr id="1387" name="Google Shape;1387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388" name="Google Shape;1388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389" name="Google Shape;1389;p64"/>
          <p:cNvGrpSpPr/>
          <p:nvPr/>
        </p:nvGrpSpPr>
        <p:grpSpPr>
          <a:xfrm>
            <a:off x="171448" y="1624741"/>
            <a:ext cx="178586" cy="68160"/>
            <a:chOff x="36261" y="696353"/>
            <a:chExt cx="238115" cy="90880"/>
          </a:xfrm>
        </p:grpSpPr>
        <p:sp>
          <p:nvSpPr>
            <p:cNvPr id="1390" name="Google Shape;1390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391" name="Google Shape;1391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392" name="Google Shape;1392;p64"/>
          <p:cNvGrpSpPr/>
          <p:nvPr/>
        </p:nvGrpSpPr>
        <p:grpSpPr>
          <a:xfrm>
            <a:off x="171448" y="1901287"/>
            <a:ext cx="178586" cy="68160"/>
            <a:chOff x="36261" y="696353"/>
            <a:chExt cx="238115" cy="90880"/>
          </a:xfrm>
        </p:grpSpPr>
        <p:sp>
          <p:nvSpPr>
            <p:cNvPr id="1393" name="Google Shape;1393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394" name="Google Shape;1394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395" name="Google Shape;1395;p64"/>
          <p:cNvGrpSpPr/>
          <p:nvPr/>
        </p:nvGrpSpPr>
        <p:grpSpPr>
          <a:xfrm>
            <a:off x="171448" y="2177833"/>
            <a:ext cx="178586" cy="68160"/>
            <a:chOff x="36261" y="696353"/>
            <a:chExt cx="238115" cy="90880"/>
          </a:xfrm>
        </p:grpSpPr>
        <p:sp>
          <p:nvSpPr>
            <p:cNvPr id="1396" name="Google Shape;1396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397" name="Google Shape;1397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398" name="Google Shape;1398;p64"/>
          <p:cNvGrpSpPr/>
          <p:nvPr/>
        </p:nvGrpSpPr>
        <p:grpSpPr>
          <a:xfrm>
            <a:off x="171448" y="2454378"/>
            <a:ext cx="178586" cy="68160"/>
            <a:chOff x="36261" y="696353"/>
            <a:chExt cx="238115" cy="90880"/>
          </a:xfrm>
        </p:grpSpPr>
        <p:sp>
          <p:nvSpPr>
            <p:cNvPr id="1399" name="Google Shape;1399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00" name="Google Shape;1400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01" name="Google Shape;1401;p64"/>
          <p:cNvGrpSpPr/>
          <p:nvPr/>
        </p:nvGrpSpPr>
        <p:grpSpPr>
          <a:xfrm>
            <a:off x="171448" y="2730924"/>
            <a:ext cx="178586" cy="68160"/>
            <a:chOff x="36261" y="696353"/>
            <a:chExt cx="238115" cy="90880"/>
          </a:xfrm>
        </p:grpSpPr>
        <p:sp>
          <p:nvSpPr>
            <p:cNvPr id="1402" name="Google Shape;1402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03" name="Google Shape;1403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04" name="Google Shape;1404;p64"/>
          <p:cNvGrpSpPr/>
          <p:nvPr/>
        </p:nvGrpSpPr>
        <p:grpSpPr>
          <a:xfrm>
            <a:off x="171448" y="3007470"/>
            <a:ext cx="178586" cy="68160"/>
            <a:chOff x="36261" y="696353"/>
            <a:chExt cx="238115" cy="90880"/>
          </a:xfrm>
        </p:grpSpPr>
        <p:sp>
          <p:nvSpPr>
            <p:cNvPr id="1405" name="Google Shape;1405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06" name="Google Shape;1406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07" name="Google Shape;1407;p64"/>
          <p:cNvGrpSpPr/>
          <p:nvPr/>
        </p:nvGrpSpPr>
        <p:grpSpPr>
          <a:xfrm>
            <a:off x="171448" y="3284015"/>
            <a:ext cx="178586" cy="68160"/>
            <a:chOff x="36261" y="696353"/>
            <a:chExt cx="238115" cy="90880"/>
          </a:xfrm>
        </p:grpSpPr>
        <p:sp>
          <p:nvSpPr>
            <p:cNvPr id="1408" name="Google Shape;1408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09" name="Google Shape;1409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10" name="Google Shape;1410;p64"/>
          <p:cNvGrpSpPr/>
          <p:nvPr/>
        </p:nvGrpSpPr>
        <p:grpSpPr>
          <a:xfrm>
            <a:off x="171448" y="3560561"/>
            <a:ext cx="178586" cy="68160"/>
            <a:chOff x="36261" y="696353"/>
            <a:chExt cx="238115" cy="90880"/>
          </a:xfrm>
        </p:grpSpPr>
        <p:sp>
          <p:nvSpPr>
            <p:cNvPr id="1411" name="Google Shape;1411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12" name="Google Shape;1412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13" name="Google Shape;1413;p64"/>
          <p:cNvGrpSpPr/>
          <p:nvPr/>
        </p:nvGrpSpPr>
        <p:grpSpPr>
          <a:xfrm>
            <a:off x="171448" y="3837107"/>
            <a:ext cx="178586" cy="68160"/>
            <a:chOff x="36261" y="696353"/>
            <a:chExt cx="238115" cy="90880"/>
          </a:xfrm>
        </p:grpSpPr>
        <p:sp>
          <p:nvSpPr>
            <p:cNvPr id="1414" name="Google Shape;1414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15" name="Google Shape;1415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16" name="Google Shape;1416;p64"/>
          <p:cNvGrpSpPr/>
          <p:nvPr/>
        </p:nvGrpSpPr>
        <p:grpSpPr>
          <a:xfrm>
            <a:off x="171448" y="4113653"/>
            <a:ext cx="178586" cy="68160"/>
            <a:chOff x="36261" y="696353"/>
            <a:chExt cx="238115" cy="90880"/>
          </a:xfrm>
        </p:grpSpPr>
        <p:sp>
          <p:nvSpPr>
            <p:cNvPr id="1417" name="Google Shape;1417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18" name="Google Shape;1418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19" name="Google Shape;1419;p64"/>
          <p:cNvGrpSpPr/>
          <p:nvPr/>
        </p:nvGrpSpPr>
        <p:grpSpPr>
          <a:xfrm>
            <a:off x="171448" y="4390198"/>
            <a:ext cx="178586" cy="68160"/>
            <a:chOff x="36261" y="696353"/>
            <a:chExt cx="238115" cy="90880"/>
          </a:xfrm>
        </p:grpSpPr>
        <p:sp>
          <p:nvSpPr>
            <p:cNvPr id="1420" name="Google Shape;1420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21" name="Google Shape;1421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22" name="Google Shape;1422;p64"/>
          <p:cNvGrpSpPr/>
          <p:nvPr/>
        </p:nvGrpSpPr>
        <p:grpSpPr>
          <a:xfrm>
            <a:off x="171448" y="4666744"/>
            <a:ext cx="178586" cy="68160"/>
            <a:chOff x="36261" y="696353"/>
            <a:chExt cx="238115" cy="90880"/>
          </a:xfrm>
        </p:grpSpPr>
        <p:sp>
          <p:nvSpPr>
            <p:cNvPr id="1423" name="Google Shape;1423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24" name="Google Shape;1424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25" name="Google Shape;1425;p64"/>
          <p:cNvGrpSpPr/>
          <p:nvPr/>
        </p:nvGrpSpPr>
        <p:grpSpPr>
          <a:xfrm>
            <a:off x="171448" y="4943290"/>
            <a:ext cx="178586" cy="68160"/>
            <a:chOff x="36261" y="696353"/>
            <a:chExt cx="238115" cy="90880"/>
          </a:xfrm>
        </p:grpSpPr>
        <p:sp>
          <p:nvSpPr>
            <p:cNvPr id="1426" name="Google Shape;1426;p64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27" name="Google Shape;1427;p64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sp>
        <p:nvSpPr>
          <p:cNvPr id="1428" name="Google Shape;1428;p64"/>
          <p:cNvSpPr/>
          <p:nvPr/>
        </p:nvSpPr>
        <p:spPr>
          <a:xfrm rot="5400000">
            <a:off x="8625319" y="736275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9" name="Google Shape;1429;p64"/>
          <p:cNvSpPr/>
          <p:nvPr/>
        </p:nvSpPr>
        <p:spPr>
          <a:xfrm rot="5400000">
            <a:off x="8625319" y="1350906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0" name="Google Shape;1430;p64"/>
          <p:cNvSpPr/>
          <p:nvPr/>
        </p:nvSpPr>
        <p:spPr>
          <a:xfrm rot="5400000">
            <a:off x="8625319" y="1965538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1" name="Google Shape;1431;p64"/>
          <p:cNvSpPr/>
          <p:nvPr/>
        </p:nvSpPr>
        <p:spPr>
          <a:xfrm rot="5400000">
            <a:off x="8625319" y="2580169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2" name="Google Shape;1432;p64"/>
          <p:cNvSpPr/>
          <p:nvPr/>
        </p:nvSpPr>
        <p:spPr>
          <a:xfrm rot="5400000">
            <a:off x="8625319" y="3194800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3" name="Google Shape;1433;p64"/>
          <p:cNvSpPr/>
          <p:nvPr/>
        </p:nvSpPr>
        <p:spPr>
          <a:xfrm rot="5400000">
            <a:off x="8625319" y="3809431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4" name="Google Shape;1434;p64"/>
          <p:cNvSpPr/>
          <p:nvPr/>
        </p:nvSpPr>
        <p:spPr>
          <a:xfrm rot="5400000">
            <a:off x="8625319" y="4424063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5" name="Google Shape;1435;p64">
            <a:hlinkClick action="ppaction://hlinksldjump" r:id="rId3"/>
          </p:cNvPr>
          <p:cNvSpPr/>
          <p:nvPr/>
        </p:nvSpPr>
        <p:spPr>
          <a:xfrm>
            <a:off x="517613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6" name="Google Shape;1436;p64"/>
          <p:cNvSpPr/>
          <p:nvPr/>
        </p:nvSpPr>
        <p:spPr>
          <a:xfrm>
            <a:off x="1746875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7" name="Google Shape;1437;p64"/>
          <p:cNvSpPr/>
          <p:nvPr/>
        </p:nvSpPr>
        <p:spPr>
          <a:xfrm>
            <a:off x="2361506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Google Shape;1438;p64"/>
          <p:cNvSpPr/>
          <p:nvPr/>
        </p:nvSpPr>
        <p:spPr>
          <a:xfrm>
            <a:off x="2976138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p64"/>
          <p:cNvSpPr/>
          <p:nvPr/>
        </p:nvSpPr>
        <p:spPr>
          <a:xfrm>
            <a:off x="3590769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Google Shape;1440;p64"/>
          <p:cNvSpPr/>
          <p:nvPr/>
        </p:nvSpPr>
        <p:spPr>
          <a:xfrm>
            <a:off x="4820031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64"/>
          <p:cNvSpPr/>
          <p:nvPr/>
        </p:nvSpPr>
        <p:spPr>
          <a:xfrm>
            <a:off x="5434663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p64"/>
          <p:cNvSpPr/>
          <p:nvPr/>
        </p:nvSpPr>
        <p:spPr>
          <a:xfrm>
            <a:off x="6049294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64"/>
          <p:cNvSpPr/>
          <p:nvPr/>
        </p:nvSpPr>
        <p:spPr>
          <a:xfrm>
            <a:off x="6663925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4" name="Google Shape;1444;p64"/>
          <p:cNvSpPr/>
          <p:nvPr/>
        </p:nvSpPr>
        <p:spPr>
          <a:xfrm>
            <a:off x="7278556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64"/>
          <p:cNvSpPr/>
          <p:nvPr/>
        </p:nvSpPr>
        <p:spPr>
          <a:xfrm>
            <a:off x="7893188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6" name="Google Shape;1446;p64">
            <a:hlinkClick/>
          </p:cNvPr>
          <p:cNvSpPr/>
          <p:nvPr/>
        </p:nvSpPr>
        <p:spPr>
          <a:xfrm rot="-5400000">
            <a:off x="-2083837" y="2488406"/>
            <a:ext cx="47379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7" name="Google Shape;1447;p64"/>
          <p:cNvSpPr/>
          <p:nvPr/>
        </p:nvSpPr>
        <p:spPr>
          <a:xfrm>
            <a:off x="1308938" y="153975"/>
            <a:ext cx="287100" cy="2412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8" name="Google Shape;1448;p64"/>
          <p:cNvSpPr txBox="1"/>
          <p:nvPr/>
        </p:nvSpPr>
        <p:spPr>
          <a:xfrm>
            <a:off x="5146931" y="431831"/>
            <a:ext cx="21333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Boogaloo"/>
                <a:ea typeface="Boogaloo"/>
                <a:cs typeface="Boogaloo"/>
                <a:sym typeface="Boogaloo"/>
              </a:rPr>
              <a:t>JULY 2020</a:t>
            </a:r>
            <a:endParaRPr sz="2000">
              <a:solidFill>
                <a:schemeClr val="accent1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49" name="Google Shape;1449;p64"/>
          <p:cNvSpPr txBox="1"/>
          <p:nvPr/>
        </p:nvSpPr>
        <p:spPr>
          <a:xfrm>
            <a:off x="1229887" y="123675"/>
            <a:ext cx="579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AUG</a:t>
            </a:r>
            <a:endParaRPr b="1" sz="14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65"/>
          <p:cNvSpPr/>
          <p:nvPr/>
        </p:nvSpPr>
        <p:spPr>
          <a:xfrm rot="-5400000">
            <a:off x="324485" y="3257090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65"/>
          <p:cNvSpPr/>
          <p:nvPr/>
        </p:nvSpPr>
        <p:spPr>
          <a:xfrm rot="-5400000">
            <a:off x="324485" y="2703996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p65"/>
          <p:cNvSpPr/>
          <p:nvPr/>
        </p:nvSpPr>
        <p:spPr>
          <a:xfrm rot="-5400000">
            <a:off x="324485" y="2150902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Google Shape;1457;p65"/>
          <p:cNvSpPr/>
          <p:nvPr/>
        </p:nvSpPr>
        <p:spPr>
          <a:xfrm rot="-5400000">
            <a:off x="324485" y="1597808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65"/>
          <p:cNvSpPr/>
          <p:nvPr/>
        </p:nvSpPr>
        <p:spPr>
          <a:xfrm rot="-5400000">
            <a:off x="324485" y="1044714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65"/>
          <p:cNvSpPr/>
          <p:nvPr/>
        </p:nvSpPr>
        <p:spPr>
          <a:xfrm rot="-5400000">
            <a:off x="324485" y="491626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2626"/>
              </a:solidFill>
              <a:latin typeface="Norican"/>
              <a:ea typeface="Norican"/>
              <a:cs typeface="Norican"/>
              <a:sym typeface="Norican"/>
            </a:endParaRPr>
          </a:p>
        </p:txBody>
      </p:sp>
      <p:grpSp>
        <p:nvGrpSpPr>
          <p:cNvPr id="1460" name="Google Shape;1460;p65"/>
          <p:cNvGrpSpPr/>
          <p:nvPr/>
        </p:nvGrpSpPr>
        <p:grpSpPr>
          <a:xfrm>
            <a:off x="171448" y="518558"/>
            <a:ext cx="178586" cy="68160"/>
            <a:chOff x="36261" y="696353"/>
            <a:chExt cx="238115" cy="90880"/>
          </a:xfrm>
        </p:grpSpPr>
        <p:sp>
          <p:nvSpPr>
            <p:cNvPr id="1461" name="Google Shape;1461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62" name="Google Shape;1462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sp>
        <p:nvSpPr>
          <p:cNvPr id="1463" name="Google Shape;1463;p65"/>
          <p:cNvSpPr/>
          <p:nvPr/>
        </p:nvSpPr>
        <p:spPr>
          <a:xfrm rot="-5400000">
            <a:off x="324485" y="2980543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Google Shape;1464;p65"/>
          <p:cNvSpPr/>
          <p:nvPr/>
        </p:nvSpPr>
        <p:spPr>
          <a:xfrm rot="-5400000">
            <a:off x="324485" y="2427449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p65"/>
          <p:cNvSpPr/>
          <p:nvPr/>
        </p:nvSpPr>
        <p:spPr>
          <a:xfrm rot="-5400000">
            <a:off x="324485" y="1874355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65"/>
          <p:cNvSpPr/>
          <p:nvPr/>
        </p:nvSpPr>
        <p:spPr>
          <a:xfrm rot="-5400000">
            <a:off x="324485" y="1321261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7" name="Google Shape;1467;p65"/>
          <p:cNvSpPr/>
          <p:nvPr/>
        </p:nvSpPr>
        <p:spPr>
          <a:xfrm rot="-5400000">
            <a:off x="324485" y="768167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Google Shape;1468;p65"/>
          <p:cNvSpPr/>
          <p:nvPr/>
        </p:nvSpPr>
        <p:spPr>
          <a:xfrm rot="-5400000">
            <a:off x="324485" y="3533637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65"/>
          <p:cNvSpPr/>
          <p:nvPr/>
        </p:nvSpPr>
        <p:spPr>
          <a:xfrm rot="-5400000">
            <a:off x="324485" y="4639825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0" name="Google Shape;1470;p65"/>
          <p:cNvSpPr/>
          <p:nvPr/>
        </p:nvSpPr>
        <p:spPr>
          <a:xfrm rot="-5400000">
            <a:off x="324485" y="4086731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65"/>
          <p:cNvSpPr/>
          <p:nvPr/>
        </p:nvSpPr>
        <p:spPr>
          <a:xfrm rot="-5400000">
            <a:off x="324485" y="4916372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65"/>
          <p:cNvSpPr/>
          <p:nvPr/>
        </p:nvSpPr>
        <p:spPr>
          <a:xfrm rot="-5400000">
            <a:off x="324485" y="4363278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p65"/>
          <p:cNvSpPr/>
          <p:nvPr/>
        </p:nvSpPr>
        <p:spPr>
          <a:xfrm rot="-5400000">
            <a:off x="324485" y="3810184"/>
            <a:ext cx="112200" cy="122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4" name="Google Shape;1474;p65"/>
          <p:cNvGrpSpPr/>
          <p:nvPr/>
        </p:nvGrpSpPr>
        <p:grpSpPr>
          <a:xfrm>
            <a:off x="171448" y="795104"/>
            <a:ext cx="178586" cy="68160"/>
            <a:chOff x="36261" y="696353"/>
            <a:chExt cx="238115" cy="90880"/>
          </a:xfrm>
        </p:grpSpPr>
        <p:sp>
          <p:nvSpPr>
            <p:cNvPr id="1475" name="Google Shape;1475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76" name="Google Shape;1476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77" name="Google Shape;1477;p65"/>
          <p:cNvGrpSpPr/>
          <p:nvPr/>
        </p:nvGrpSpPr>
        <p:grpSpPr>
          <a:xfrm>
            <a:off x="171448" y="1348195"/>
            <a:ext cx="178586" cy="68160"/>
            <a:chOff x="36261" y="696353"/>
            <a:chExt cx="238115" cy="90880"/>
          </a:xfrm>
        </p:grpSpPr>
        <p:sp>
          <p:nvSpPr>
            <p:cNvPr id="1478" name="Google Shape;1478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79" name="Google Shape;1479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80" name="Google Shape;1480;p65"/>
          <p:cNvGrpSpPr/>
          <p:nvPr/>
        </p:nvGrpSpPr>
        <p:grpSpPr>
          <a:xfrm>
            <a:off x="171448" y="1071650"/>
            <a:ext cx="178586" cy="68160"/>
            <a:chOff x="36261" y="696353"/>
            <a:chExt cx="238115" cy="90880"/>
          </a:xfrm>
        </p:grpSpPr>
        <p:sp>
          <p:nvSpPr>
            <p:cNvPr id="1481" name="Google Shape;1481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82" name="Google Shape;1482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83" name="Google Shape;1483;p65"/>
          <p:cNvGrpSpPr/>
          <p:nvPr/>
        </p:nvGrpSpPr>
        <p:grpSpPr>
          <a:xfrm>
            <a:off x="171448" y="1624741"/>
            <a:ext cx="178586" cy="68160"/>
            <a:chOff x="36261" y="696353"/>
            <a:chExt cx="238115" cy="90880"/>
          </a:xfrm>
        </p:grpSpPr>
        <p:sp>
          <p:nvSpPr>
            <p:cNvPr id="1484" name="Google Shape;1484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85" name="Google Shape;1485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86" name="Google Shape;1486;p65"/>
          <p:cNvGrpSpPr/>
          <p:nvPr/>
        </p:nvGrpSpPr>
        <p:grpSpPr>
          <a:xfrm>
            <a:off x="171448" y="1901287"/>
            <a:ext cx="178586" cy="68160"/>
            <a:chOff x="36261" y="696353"/>
            <a:chExt cx="238115" cy="90880"/>
          </a:xfrm>
        </p:grpSpPr>
        <p:sp>
          <p:nvSpPr>
            <p:cNvPr id="1487" name="Google Shape;1487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88" name="Google Shape;1488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89" name="Google Shape;1489;p65"/>
          <p:cNvGrpSpPr/>
          <p:nvPr/>
        </p:nvGrpSpPr>
        <p:grpSpPr>
          <a:xfrm>
            <a:off x="171448" y="2177833"/>
            <a:ext cx="178586" cy="68160"/>
            <a:chOff x="36261" y="696353"/>
            <a:chExt cx="238115" cy="90880"/>
          </a:xfrm>
        </p:grpSpPr>
        <p:sp>
          <p:nvSpPr>
            <p:cNvPr id="1490" name="Google Shape;1490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91" name="Google Shape;1491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92" name="Google Shape;1492;p65"/>
          <p:cNvGrpSpPr/>
          <p:nvPr/>
        </p:nvGrpSpPr>
        <p:grpSpPr>
          <a:xfrm>
            <a:off x="171448" y="2454378"/>
            <a:ext cx="178586" cy="68160"/>
            <a:chOff x="36261" y="696353"/>
            <a:chExt cx="238115" cy="90880"/>
          </a:xfrm>
        </p:grpSpPr>
        <p:sp>
          <p:nvSpPr>
            <p:cNvPr id="1493" name="Google Shape;1493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94" name="Google Shape;1494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95" name="Google Shape;1495;p65"/>
          <p:cNvGrpSpPr/>
          <p:nvPr/>
        </p:nvGrpSpPr>
        <p:grpSpPr>
          <a:xfrm>
            <a:off x="171448" y="2730924"/>
            <a:ext cx="178586" cy="68160"/>
            <a:chOff x="36261" y="696353"/>
            <a:chExt cx="238115" cy="90880"/>
          </a:xfrm>
        </p:grpSpPr>
        <p:sp>
          <p:nvSpPr>
            <p:cNvPr id="1496" name="Google Shape;1496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497" name="Google Shape;1497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498" name="Google Shape;1498;p65"/>
          <p:cNvGrpSpPr/>
          <p:nvPr/>
        </p:nvGrpSpPr>
        <p:grpSpPr>
          <a:xfrm>
            <a:off x="171448" y="3007470"/>
            <a:ext cx="178586" cy="68160"/>
            <a:chOff x="36261" y="696353"/>
            <a:chExt cx="238115" cy="90880"/>
          </a:xfrm>
        </p:grpSpPr>
        <p:sp>
          <p:nvSpPr>
            <p:cNvPr id="1499" name="Google Shape;1499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500" name="Google Shape;1500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501" name="Google Shape;1501;p65"/>
          <p:cNvGrpSpPr/>
          <p:nvPr/>
        </p:nvGrpSpPr>
        <p:grpSpPr>
          <a:xfrm>
            <a:off x="171448" y="3284015"/>
            <a:ext cx="178586" cy="68160"/>
            <a:chOff x="36261" y="696353"/>
            <a:chExt cx="238115" cy="90880"/>
          </a:xfrm>
        </p:grpSpPr>
        <p:sp>
          <p:nvSpPr>
            <p:cNvPr id="1502" name="Google Shape;1502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503" name="Google Shape;1503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504" name="Google Shape;1504;p65"/>
          <p:cNvGrpSpPr/>
          <p:nvPr/>
        </p:nvGrpSpPr>
        <p:grpSpPr>
          <a:xfrm>
            <a:off x="171448" y="3560561"/>
            <a:ext cx="178586" cy="68160"/>
            <a:chOff x="36261" y="696353"/>
            <a:chExt cx="238115" cy="90880"/>
          </a:xfrm>
        </p:grpSpPr>
        <p:sp>
          <p:nvSpPr>
            <p:cNvPr id="1505" name="Google Shape;1505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506" name="Google Shape;1506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507" name="Google Shape;1507;p65"/>
          <p:cNvGrpSpPr/>
          <p:nvPr/>
        </p:nvGrpSpPr>
        <p:grpSpPr>
          <a:xfrm>
            <a:off x="171448" y="3837107"/>
            <a:ext cx="178586" cy="68160"/>
            <a:chOff x="36261" y="696353"/>
            <a:chExt cx="238115" cy="90880"/>
          </a:xfrm>
        </p:grpSpPr>
        <p:sp>
          <p:nvSpPr>
            <p:cNvPr id="1508" name="Google Shape;1508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509" name="Google Shape;1509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510" name="Google Shape;1510;p65"/>
          <p:cNvGrpSpPr/>
          <p:nvPr/>
        </p:nvGrpSpPr>
        <p:grpSpPr>
          <a:xfrm>
            <a:off x="171448" y="4113653"/>
            <a:ext cx="178586" cy="68160"/>
            <a:chOff x="36261" y="696353"/>
            <a:chExt cx="238115" cy="90880"/>
          </a:xfrm>
        </p:grpSpPr>
        <p:sp>
          <p:nvSpPr>
            <p:cNvPr id="1511" name="Google Shape;1511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512" name="Google Shape;1512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513" name="Google Shape;1513;p65"/>
          <p:cNvGrpSpPr/>
          <p:nvPr/>
        </p:nvGrpSpPr>
        <p:grpSpPr>
          <a:xfrm>
            <a:off x="171448" y="4390198"/>
            <a:ext cx="178586" cy="68160"/>
            <a:chOff x="36261" y="696353"/>
            <a:chExt cx="238115" cy="90880"/>
          </a:xfrm>
        </p:grpSpPr>
        <p:sp>
          <p:nvSpPr>
            <p:cNvPr id="1514" name="Google Shape;1514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515" name="Google Shape;1515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516" name="Google Shape;1516;p65"/>
          <p:cNvGrpSpPr/>
          <p:nvPr/>
        </p:nvGrpSpPr>
        <p:grpSpPr>
          <a:xfrm>
            <a:off x="171448" y="4666744"/>
            <a:ext cx="178586" cy="68160"/>
            <a:chOff x="36261" y="696353"/>
            <a:chExt cx="238115" cy="90880"/>
          </a:xfrm>
        </p:grpSpPr>
        <p:sp>
          <p:nvSpPr>
            <p:cNvPr id="1517" name="Google Shape;1517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518" name="Google Shape;1518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grpSp>
        <p:nvGrpSpPr>
          <p:cNvPr id="1519" name="Google Shape;1519;p65"/>
          <p:cNvGrpSpPr/>
          <p:nvPr/>
        </p:nvGrpSpPr>
        <p:grpSpPr>
          <a:xfrm>
            <a:off x="171448" y="4943290"/>
            <a:ext cx="178586" cy="68160"/>
            <a:chOff x="36261" y="696353"/>
            <a:chExt cx="238115" cy="90880"/>
          </a:xfrm>
        </p:grpSpPr>
        <p:sp>
          <p:nvSpPr>
            <p:cNvPr id="1520" name="Google Shape;1520;p65"/>
            <p:cNvSpPr/>
            <p:nvPr/>
          </p:nvSpPr>
          <p:spPr>
            <a:xfrm rot="-5400000">
              <a:off x="145526" y="65838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521" name="Google Shape;1521;p65"/>
            <p:cNvSpPr/>
            <p:nvPr/>
          </p:nvSpPr>
          <p:spPr>
            <a:xfrm rot="-5400000">
              <a:off x="142011" y="590603"/>
              <a:ext cx="231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</p:grpSp>
      <p:sp>
        <p:nvSpPr>
          <p:cNvPr id="1522" name="Google Shape;1522;p65"/>
          <p:cNvSpPr/>
          <p:nvPr/>
        </p:nvSpPr>
        <p:spPr>
          <a:xfrm rot="5400000">
            <a:off x="8625319" y="736275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3" name="Google Shape;1523;p65"/>
          <p:cNvSpPr/>
          <p:nvPr/>
        </p:nvSpPr>
        <p:spPr>
          <a:xfrm rot="5400000">
            <a:off x="8625319" y="1350906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4" name="Google Shape;1524;p65"/>
          <p:cNvSpPr/>
          <p:nvPr/>
        </p:nvSpPr>
        <p:spPr>
          <a:xfrm rot="5400000">
            <a:off x="8625319" y="1965538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5" name="Google Shape;1525;p65"/>
          <p:cNvSpPr/>
          <p:nvPr/>
        </p:nvSpPr>
        <p:spPr>
          <a:xfrm rot="5400000">
            <a:off x="8625319" y="2580169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p65"/>
          <p:cNvSpPr/>
          <p:nvPr/>
        </p:nvSpPr>
        <p:spPr>
          <a:xfrm rot="5400000">
            <a:off x="8625319" y="3194800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7" name="Google Shape;1527;p65"/>
          <p:cNvSpPr/>
          <p:nvPr/>
        </p:nvSpPr>
        <p:spPr>
          <a:xfrm rot="5400000">
            <a:off x="8625319" y="3809431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8" name="Google Shape;1528;p65"/>
          <p:cNvSpPr/>
          <p:nvPr/>
        </p:nvSpPr>
        <p:spPr>
          <a:xfrm rot="5400000">
            <a:off x="8625319" y="4424063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9" name="Google Shape;1529;p65"/>
          <p:cNvSpPr/>
          <p:nvPr/>
        </p:nvSpPr>
        <p:spPr>
          <a:xfrm>
            <a:off x="517613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p65"/>
          <p:cNvSpPr/>
          <p:nvPr/>
        </p:nvSpPr>
        <p:spPr>
          <a:xfrm>
            <a:off x="1746875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p65"/>
          <p:cNvSpPr/>
          <p:nvPr/>
        </p:nvSpPr>
        <p:spPr>
          <a:xfrm>
            <a:off x="2361506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2" name="Google Shape;1532;p65"/>
          <p:cNvSpPr/>
          <p:nvPr/>
        </p:nvSpPr>
        <p:spPr>
          <a:xfrm>
            <a:off x="2976138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3" name="Google Shape;1533;p65"/>
          <p:cNvSpPr/>
          <p:nvPr/>
        </p:nvSpPr>
        <p:spPr>
          <a:xfrm>
            <a:off x="3590769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4" name="Google Shape;1534;p65"/>
          <p:cNvSpPr/>
          <p:nvPr/>
        </p:nvSpPr>
        <p:spPr>
          <a:xfrm>
            <a:off x="4205400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p65"/>
          <p:cNvSpPr/>
          <p:nvPr/>
        </p:nvSpPr>
        <p:spPr>
          <a:xfrm>
            <a:off x="4820031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6" name="Google Shape;1536;p65"/>
          <p:cNvSpPr/>
          <p:nvPr/>
        </p:nvSpPr>
        <p:spPr>
          <a:xfrm>
            <a:off x="5434663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7" name="Google Shape;1537;p65"/>
          <p:cNvSpPr/>
          <p:nvPr/>
        </p:nvSpPr>
        <p:spPr>
          <a:xfrm>
            <a:off x="6049294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8" name="Google Shape;1538;p65"/>
          <p:cNvSpPr/>
          <p:nvPr/>
        </p:nvSpPr>
        <p:spPr>
          <a:xfrm>
            <a:off x="6663925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9" name="Google Shape;1539;p65"/>
          <p:cNvSpPr/>
          <p:nvPr/>
        </p:nvSpPr>
        <p:spPr>
          <a:xfrm>
            <a:off x="7278556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0" name="Google Shape;1540;p65"/>
          <p:cNvSpPr/>
          <p:nvPr/>
        </p:nvSpPr>
        <p:spPr>
          <a:xfrm>
            <a:off x="7893188" y="394"/>
            <a:ext cx="5796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1" name="Google Shape;1541;p65">
            <a:hlinkClick/>
          </p:cNvPr>
          <p:cNvSpPr/>
          <p:nvPr/>
        </p:nvSpPr>
        <p:spPr>
          <a:xfrm rot="-5400000">
            <a:off x="-2083837" y="2488406"/>
            <a:ext cx="4737900" cy="394800"/>
          </a:xfrm>
          <a:prstGeom prst="round2SameRect">
            <a:avLst>
              <a:gd fmla="val 43699" name="adj1"/>
              <a:gd fmla="val 0" name="adj2"/>
            </a:avLst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542" name="Google Shape;1542;p65"/>
          <p:cNvGraphicFramePr/>
          <p:nvPr/>
        </p:nvGraphicFramePr>
        <p:xfrm>
          <a:off x="7413260" y="79510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{00DCA653-13D0-46B6-8647-15AA7755788A}</a:tableStyleId>
              </a:tblPr>
              <a:tblGrid>
                <a:gridCol w="1171275"/>
              </a:tblGrid>
              <a:tr h="421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900">
                        <a:solidFill>
                          <a:srgbClr val="000000"/>
                        </a:solidFill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34300" marB="34300" marR="68600" marL="68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1543" name="Google Shape;1543;p65"/>
          <p:cNvSpPr txBox="1"/>
          <p:nvPr/>
        </p:nvSpPr>
        <p:spPr>
          <a:xfrm>
            <a:off x="7391175" y="451631"/>
            <a:ext cx="1171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Boogaloo"/>
                <a:ea typeface="Boogaloo"/>
                <a:cs typeface="Boogaloo"/>
                <a:sym typeface="Boogaloo"/>
              </a:rPr>
              <a:t>Quick Notes</a:t>
            </a:r>
            <a:endParaRPr sz="2000">
              <a:solidFill>
                <a:schemeClr val="accent2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44" name="Google Shape;1544;p65"/>
          <p:cNvSpPr txBox="1"/>
          <p:nvPr/>
        </p:nvSpPr>
        <p:spPr>
          <a:xfrm>
            <a:off x="5146931" y="431831"/>
            <a:ext cx="21333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Boogaloo"/>
                <a:ea typeface="Boogaloo"/>
                <a:cs typeface="Boogaloo"/>
                <a:sym typeface="Boogaloo"/>
              </a:rPr>
              <a:t>August 2020</a:t>
            </a:r>
            <a:endParaRPr sz="2000">
              <a:solidFill>
                <a:schemeClr val="accent2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aphicFrame>
        <p:nvGraphicFramePr>
          <p:cNvPr id="1545" name="Google Shape;1545;p65"/>
          <p:cNvGraphicFramePr/>
          <p:nvPr/>
        </p:nvGraphicFramePr>
        <p:xfrm>
          <a:off x="441717" y="8229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{00DCA653-13D0-46B6-8647-15AA7755788A}</a:tableStyleId>
              </a:tblPr>
              <a:tblGrid>
                <a:gridCol w="1681300"/>
                <a:gridCol w="1681300"/>
                <a:gridCol w="1681300"/>
                <a:gridCol w="1681300"/>
              </a:tblGrid>
              <a:tr h="440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August 4  </a:t>
                      </a:r>
                      <a:endParaRPr sz="1100">
                        <a:solidFill>
                          <a:srgbClr val="FFFFFF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Curation &amp; Assessment</a:t>
                      </a:r>
                      <a:endParaRPr sz="1100">
                        <a:solidFill>
                          <a:srgbClr val="FFFFFF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3475" marB="0" marR="3475" marL="5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August 11</a:t>
                      </a:r>
                      <a:endParaRPr sz="1100">
                        <a:solidFill>
                          <a:srgbClr val="FFFFFF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Design &amp; Create</a:t>
                      </a:r>
                      <a:endParaRPr sz="1100">
                        <a:solidFill>
                          <a:srgbClr val="FFFFFF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3475" marB="0" marR="3475" marL="5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August 18</a:t>
                      </a:r>
                      <a:endParaRPr sz="1100">
                        <a:solidFill>
                          <a:srgbClr val="FFFFFF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rgbClr val="FFFFFF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TBD</a:t>
                      </a:r>
                      <a:endParaRPr sz="900">
                        <a:solidFill>
                          <a:srgbClr val="FFFFFF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3475" marB="0" marR="3475" marL="5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August 25</a:t>
                      </a:r>
                      <a:endParaRPr sz="1100">
                        <a:solidFill>
                          <a:srgbClr val="FFFFFF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TBD</a:t>
                      </a:r>
                      <a:endParaRPr sz="1100">
                        <a:solidFill>
                          <a:srgbClr val="FFFFFF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3475" marB="0" marR="3475" marL="5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</a:tr>
              <a:tr h="148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9 - 9:30 am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9 - 9:30 am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9 - 9:30 am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9 - 9:30 am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56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Competency-Based Assessment Practices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Makerspaces &amp; Tinkering in Hybrid Environments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14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10 - 10:30 am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10 - 10:30 am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10 - 10:30 am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10 - 10:30 am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66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Tips for Writing Reports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CoSpacesEdu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4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11 - 11:30 am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11 - 11:30 am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11 - 11:30 am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11 - 11:30 am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66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Vidigami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MakeCode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14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12 - 12:30 pm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12 - 12:30 pm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12 - 12:30 pm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12 - 12:30 pm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8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sng">
                          <a:solidFill>
                            <a:srgbClr val="1155CC"/>
                          </a:solidFill>
                          <a:latin typeface="Mali"/>
                          <a:ea typeface="Mali"/>
                          <a:cs typeface="Mali"/>
                          <a:sym typeface="Mali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PZ's Visible Thinking Routine ToolKit</a:t>
                      </a: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 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Mali"/>
                          <a:ea typeface="Mali"/>
                          <a:cs typeface="Mali"/>
                          <a:sym typeface="Mali"/>
                        </a:rPr>
                        <a:t>Screencastify, iMovie, YouTube, &amp; EdPuzzle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4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1 - 1:30 pm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1 - 1:30 pm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1 - 1:30 pm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1 - 1:30 pm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66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14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2 - 2:30 pm</a:t>
                      </a:r>
                      <a:endParaRPr b="1" sz="9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2 - 2:30 pm</a:t>
                      </a:r>
                      <a:endParaRPr b="1" sz="9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2 - 2:30 pm</a:t>
                      </a:r>
                      <a:endParaRPr b="1" sz="9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2 - 2:30 pm</a:t>
                      </a:r>
                      <a:endParaRPr b="1" sz="9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66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4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Unconference of the Week</a:t>
                      </a:r>
                      <a:endParaRPr b="1" sz="9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Unconference of the Week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Unconference of the Week</a:t>
                      </a:r>
                      <a:endParaRPr b="1" sz="9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CC0000"/>
                          </a:solidFill>
                          <a:latin typeface="Boogaloo"/>
                          <a:ea typeface="Boogaloo"/>
                          <a:cs typeface="Boogaloo"/>
                          <a:sym typeface="Boogaloo"/>
                        </a:rPr>
                        <a:t>Unconference of the Week</a:t>
                      </a:r>
                      <a:endParaRPr sz="900">
                        <a:solidFill>
                          <a:srgbClr val="CC0000"/>
                        </a:solidFill>
                        <a:latin typeface="Boogaloo"/>
                        <a:ea typeface="Boogaloo"/>
                        <a:cs typeface="Boogaloo"/>
                        <a:sym typeface="Boogaloo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66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Mali"/>
                          <a:ea typeface="Mali"/>
                          <a:cs typeface="Mali"/>
                          <a:sym typeface="Mali"/>
                        </a:rPr>
                        <a:t>Book Talk: Grading for Equity &amp; Blended Learning (chapt 11 - assessment)</a:t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Mali"/>
                        <a:ea typeface="Mali"/>
                        <a:cs typeface="Mali"/>
                        <a:sym typeface="Mali"/>
                      </a:endParaRPr>
                    </a:p>
                  </a:txBody>
                  <a:tcPr marT="4300" marB="0" marR="4300" marL="643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546" name="Google Shape;1546;p65"/>
          <p:cNvSpPr txBox="1"/>
          <p:nvPr/>
        </p:nvSpPr>
        <p:spPr>
          <a:xfrm>
            <a:off x="741900" y="1974844"/>
            <a:ext cx="6114600" cy="15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accent2"/>
                </a:solidFill>
                <a:latin typeface="Mali"/>
                <a:ea typeface="Mali"/>
                <a:cs typeface="Mali"/>
                <a:sym typeface="Mali"/>
              </a:rPr>
              <a:t>Coming soon….</a:t>
            </a:r>
            <a:endParaRPr b="1" sz="4500">
              <a:solidFill>
                <a:schemeClr val="accent2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547" name="Google Shape;1547;p65"/>
          <p:cNvSpPr txBox="1"/>
          <p:nvPr/>
        </p:nvSpPr>
        <p:spPr>
          <a:xfrm>
            <a:off x="658781" y="123675"/>
            <a:ext cx="394800" cy="3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JUL</a:t>
            </a:r>
            <a:endParaRPr b="1" sz="14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66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3" name="Google Shape;1553;p66"/>
          <p:cNvSpPr txBox="1"/>
          <p:nvPr>
            <p:ph idx="4294967295" type="ctrTitle"/>
          </p:nvPr>
        </p:nvSpPr>
        <p:spPr>
          <a:xfrm>
            <a:off x="232050" y="1925025"/>
            <a:ext cx="8832300" cy="684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351C75"/>
                </a:solidFill>
              </a:rPr>
              <a:t>How might we approach </a:t>
            </a:r>
            <a:endParaRPr sz="3500">
              <a:solidFill>
                <a:srgbClr val="351C75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351C75"/>
                </a:solidFill>
              </a:rPr>
              <a:t>our curriculum differently in a </a:t>
            </a:r>
            <a:endParaRPr sz="3500">
              <a:solidFill>
                <a:srgbClr val="351C75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351C75"/>
                </a:solidFill>
              </a:rPr>
              <a:t>hybrid learning environment?</a:t>
            </a:r>
            <a:endParaRPr sz="3500">
              <a:solidFill>
                <a:srgbClr val="351C75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51C75"/>
                </a:solidFill>
              </a:rPr>
              <a:t>A Facilitated Small-Group Brainstorm Session</a:t>
            </a:r>
            <a:endParaRPr sz="1700">
              <a:solidFill>
                <a:srgbClr val="351C75"/>
              </a:solidFill>
            </a:endParaRPr>
          </a:p>
        </p:txBody>
      </p:sp>
      <p:sp>
        <p:nvSpPr>
          <p:cNvPr id="1554" name="Google Shape;1554;p66"/>
          <p:cNvSpPr txBox="1"/>
          <p:nvPr/>
        </p:nvSpPr>
        <p:spPr>
          <a:xfrm>
            <a:off x="5423675" y="47396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  <p:sp>
        <p:nvSpPr>
          <p:cNvPr id="1555" name="Google Shape;1555;p66"/>
          <p:cNvSpPr txBox="1"/>
          <p:nvPr/>
        </p:nvSpPr>
        <p:spPr>
          <a:xfrm>
            <a:off x="2105275" y="162625"/>
            <a:ext cx="38682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July 2020 In-House PD</a:t>
            </a:r>
            <a:endParaRPr i="1" sz="20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67"/>
          <p:cNvSpPr txBox="1"/>
          <p:nvPr>
            <p:ph type="ctrTitle"/>
          </p:nvPr>
        </p:nvSpPr>
        <p:spPr>
          <a:xfrm>
            <a:off x="605900" y="0"/>
            <a:ext cx="8385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Agenda</a:t>
            </a:r>
            <a:endParaRPr b="1" sz="2200" u="sng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Bellringer</a:t>
            </a:r>
            <a:endParaRPr b="1" sz="1400" u="sng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400"/>
              <a:buFont typeface="Architects Daughter"/>
              <a:buChar char="●"/>
            </a:pPr>
            <a:r>
              <a:rPr b="1" lang="en" sz="14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What worked well during distance learning? </a:t>
            </a:r>
            <a:endParaRPr b="1" sz="14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400"/>
              <a:buFont typeface="Architects Daughter"/>
              <a:buChar char="●"/>
            </a:pPr>
            <a:r>
              <a:rPr b="1" lang="en" sz="14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What would we modify from distance learning?</a:t>
            </a:r>
            <a:endParaRPr b="1" sz="14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400"/>
              <a:buFont typeface="Architects Daughter"/>
              <a:buChar char="●"/>
            </a:pPr>
            <a:r>
              <a:rPr b="1" lang="en" sz="14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What would we abandon or change significantly from distance learning?</a:t>
            </a:r>
            <a:endParaRPr b="1" sz="14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Learn</a:t>
            </a:r>
            <a:endParaRPr b="1" sz="1400" u="sng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400"/>
              <a:buFont typeface="Architects Daughter"/>
              <a:buChar char="●"/>
            </a:pPr>
            <a:r>
              <a:rPr b="1" lang="en" sz="14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What are some methods and tools we can leverage in a hybrid learning environment?</a:t>
            </a:r>
            <a:endParaRPr b="1" sz="14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Brainstorm</a:t>
            </a:r>
            <a:endParaRPr b="1" sz="1400" u="sng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400"/>
              <a:buFont typeface="Architects Daughter"/>
              <a:buChar char="●"/>
            </a:pPr>
            <a:r>
              <a:rPr b="1" lang="en" sz="14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What content do we wish to cover in the fall 2020?</a:t>
            </a:r>
            <a:endParaRPr b="1" sz="14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400"/>
              <a:buFont typeface="Architects Daughter"/>
              <a:buChar char="●"/>
            </a:pPr>
            <a:r>
              <a:rPr b="1" lang="en" sz="14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Compare your content lists with cohort. Where are there overlaps? Where are there silos?</a:t>
            </a:r>
            <a:endParaRPr b="1" sz="14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400"/>
              <a:buFont typeface="Architects Daughter"/>
              <a:buChar char="●"/>
            </a:pPr>
            <a:r>
              <a:rPr b="1" lang="en" sz="14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List at least 5 ways that content could be delivered, either collaboratively or siloed.</a:t>
            </a:r>
            <a:endParaRPr b="1" sz="14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Plan</a:t>
            </a:r>
            <a:endParaRPr b="1" sz="1400" u="sng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400"/>
              <a:buFont typeface="Architects Daughter"/>
              <a:buChar char="●"/>
            </a:pPr>
            <a:r>
              <a:rPr b="1" lang="en" sz="14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Which of those methods could be leveraged in a hybrid learning environment or school closure? </a:t>
            </a:r>
            <a:endParaRPr b="1" sz="14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400"/>
              <a:buFont typeface="Architects Daughter"/>
              <a:buChar char="●"/>
            </a:pPr>
            <a:r>
              <a:rPr b="1" lang="en" sz="14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What would we need for tools, infrastructure, and supports to make that happen successfully?</a:t>
            </a:r>
            <a:endParaRPr b="1" sz="14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61" name="Google Shape;1561;p67"/>
          <p:cNvSpPr txBox="1"/>
          <p:nvPr/>
        </p:nvSpPr>
        <p:spPr>
          <a:xfrm>
            <a:off x="54998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" name="Google Shape;156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1350" y="657951"/>
            <a:ext cx="6141301" cy="437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7" name="Google Shape;1567;p68"/>
          <p:cNvSpPr txBox="1"/>
          <p:nvPr/>
        </p:nvSpPr>
        <p:spPr>
          <a:xfrm>
            <a:off x="-58850" y="76200"/>
            <a:ext cx="92028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Teacher / Student Roles in a Hybrid Learning Environment</a:t>
            </a:r>
            <a:endParaRPr b="1" sz="23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568" name="Google Shape;1568;p68"/>
          <p:cNvSpPr txBox="1"/>
          <p:nvPr/>
        </p:nvSpPr>
        <p:spPr>
          <a:xfrm>
            <a:off x="54998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69"/>
          <p:cNvSpPr txBox="1"/>
          <p:nvPr>
            <p:ph type="ctrTitle"/>
          </p:nvPr>
        </p:nvSpPr>
        <p:spPr>
          <a:xfrm>
            <a:off x="146500" y="741500"/>
            <a:ext cx="8729400" cy="440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Independent Projects</a:t>
            </a:r>
            <a:r>
              <a:rPr lang="en" sz="18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- student-driven, design-thinking process, passion-based</a:t>
            </a:r>
            <a:endParaRPr sz="18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Thematic Cross-Curricular Learning</a:t>
            </a:r>
            <a:r>
              <a:rPr lang="en" sz="18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- collaborative across subject areas, one core element (e.g., a book, specific learning goal) inspires each subject area</a:t>
            </a:r>
            <a:endParaRPr sz="18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Blended Learning Stations &amp; Rotations</a:t>
            </a:r>
            <a:r>
              <a:rPr lang="en" sz="18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- flipped lessons, small groups, mixed media, accessible on-site and off-site</a:t>
            </a:r>
            <a:endParaRPr sz="18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Student Agency, Choice, &amp; Voice</a:t>
            </a:r>
            <a:r>
              <a:rPr lang="en" sz="18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- Choice boards, “published” work, authentic audiences</a:t>
            </a:r>
            <a:endParaRPr sz="18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Differentiation &amp; Competency-Based Assessment Models</a:t>
            </a:r>
            <a:r>
              <a:rPr lang="en" sz="18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- skill-based assessment, content supports skill development, differentiated across curriculum</a:t>
            </a:r>
            <a:endParaRPr sz="18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74" name="Google Shape;1574;p69"/>
          <p:cNvSpPr txBox="1"/>
          <p:nvPr/>
        </p:nvSpPr>
        <p:spPr>
          <a:xfrm>
            <a:off x="-58850" y="76200"/>
            <a:ext cx="92028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Methods &amp; Tools</a:t>
            </a:r>
            <a:r>
              <a:rPr b="1" lang="en" sz="23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 for a Hybrid Learning Environment</a:t>
            </a:r>
            <a:endParaRPr b="1" sz="23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575" name="Google Shape;1575;p69"/>
          <p:cNvSpPr txBox="1"/>
          <p:nvPr/>
        </p:nvSpPr>
        <p:spPr>
          <a:xfrm>
            <a:off x="54998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70"/>
          <p:cNvSpPr txBox="1"/>
          <p:nvPr/>
        </p:nvSpPr>
        <p:spPr>
          <a:xfrm>
            <a:off x="0" y="-48250"/>
            <a:ext cx="91440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Blended Learning Stations &amp; Rotations</a:t>
            </a:r>
            <a:endParaRPr b="1" sz="24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grpSp>
        <p:nvGrpSpPr>
          <p:cNvPr id="1581" name="Google Shape;1581;p70"/>
          <p:cNvGrpSpPr/>
          <p:nvPr/>
        </p:nvGrpSpPr>
        <p:grpSpPr>
          <a:xfrm>
            <a:off x="4701574" y="411612"/>
            <a:ext cx="3952599" cy="4678451"/>
            <a:chOff x="4701574" y="411612"/>
            <a:chExt cx="3952599" cy="4678451"/>
          </a:xfrm>
        </p:grpSpPr>
        <p:pic>
          <p:nvPicPr>
            <p:cNvPr id="1582" name="Google Shape;1582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01574" y="411612"/>
              <a:ext cx="3952599" cy="467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3" name="Google Shape;1583;p70"/>
            <p:cNvSpPr/>
            <p:nvPr/>
          </p:nvSpPr>
          <p:spPr>
            <a:xfrm>
              <a:off x="5278525" y="1154913"/>
              <a:ext cx="3187800" cy="15744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70"/>
            <p:cNvSpPr/>
            <p:nvPr/>
          </p:nvSpPr>
          <p:spPr>
            <a:xfrm>
              <a:off x="5278650" y="2766513"/>
              <a:ext cx="3187800" cy="657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70"/>
            <p:cNvSpPr/>
            <p:nvPr/>
          </p:nvSpPr>
          <p:spPr>
            <a:xfrm>
              <a:off x="5278525" y="3460713"/>
              <a:ext cx="3187800" cy="5886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70"/>
            <p:cNvSpPr/>
            <p:nvPr/>
          </p:nvSpPr>
          <p:spPr>
            <a:xfrm>
              <a:off x="5278650" y="4086513"/>
              <a:ext cx="3187800" cy="5886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87" name="Google Shape;1587;p7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924" y="411521"/>
            <a:ext cx="3217073" cy="4678624"/>
          </a:xfrm>
          <a:prstGeom prst="rect">
            <a:avLst/>
          </a:prstGeom>
          <a:noFill/>
          <a:ln>
            <a:noFill/>
          </a:ln>
        </p:spPr>
      </p:pic>
      <p:sp>
        <p:nvSpPr>
          <p:cNvPr id="1588" name="Google Shape;1588;p70">
            <a:hlinkClick r:id="rId6"/>
          </p:cNvPr>
          <p:cNvSpPr/>
          <p:nvPr/>
        </p:nvSpPr>
        <p:spPr>
          <a:xfrm>
            <a:off x="773562" y="678022"/>
            <a:ext cx="2931900" cy="2410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9" name="Google Shape;1589;p70"/>
          <p:cNvSpPr txBox="1"/>
          <p:nvPr/>
        </p:nvSpPr>
        <p:spPr>
          <a:xfrm>
            <a:off x="54998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53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2" name="Google Shape;1222;p53"/>
          <p:cNvSpPr txBox="1"/>
          <p:nvPr>
            <p:ph idx="4294967295" type="ctrTitle"/>
          </p:nvPr>
        </p:nvSpPr>
        <p:spPr>
          <a:xfrm>
            <a:off x="1106800" y="146675"/>
            <a:ext cx="5660700" cy="801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990000"/>
                </a:solidFill>
                <a:latin typeface="Mali"/>
                <a:ea typeface="Mali"/>
                <a:cs typeface="Mali"/>
                <a:sym typeface="Mali"/>
              </a:rPr>
              <a:t>Guiding Questions</a:t>
            </a:r>
            <a:endParaRPr sz="4000">
              <a:solidFill>
                <a:srgbClr val="99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23" name="Google Shape;1223;p53"/>
          <p:cNvSpPr txBox="1"/>
          <p:nvPr>
            <p:ph idx="1" type="body"/>
          </p:nvPr>
        </p:nvSpPr>
        <p:spPr>
          <a:xfrm>
            <a:off x="1177000" y="1260025"/>
            <a:ext cx="6792900" cy="2753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What does hybrid learning </a:t>
            </a:r>
            <a:r>
              <a:rPr b="1" lang="en" sz="1900" u="sng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mean</a:t>
            </a:r>
            <a:r>
              <a:rPr lang="en" sz="190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 at our school?</a:t>
            </a:r>
            <a:endParaRPr sz="1900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How might we </a:t>
            </a:r>
            <a:r>
              <a:rPr b="1" lang="en" sz="1900" u="sng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approach our curriculum</a:t>
            </a:r>
            <a:r>
              <a:rPr lang="en" sz="19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 differently in order for students to achieve learning goals successfully?</a:t>
            </a:r>
            <a:endParaRPr sz="19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What </a:t>
            </a:r>
            <a:r>
              <a:rPr b="1" lang="en" sz="1900" u="sng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methods, tools, and mindsets</a:t>
            </a:r>
            <a:r>
              <a:rPr lang="en" sz="19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will we need to leverage to help our students be successful?</a:t>
            </a:r>
            <a:endParaRPr sz="1900" u="sng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53"/>
          <p:cNvSpPr txBox="1"/>
          <p:nvPr/>
        </p:nvSpPr>
        <p:spPr>
          <a:xfrm>
            <a:off x="4921000" y="4739625"/>
            <a:ext cx="4070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71"/>
          <p:cNvSpPr txBox="1"/>
          <p:nvPr/>
        </p:nvSpPr>
        <p:spPr>
          <a:xfrm>
            <a:off x="6529500" y="0"/>
            <a:ext cx="26145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Area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a</a:t>
            </a: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nd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Perimeter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Choice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Board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Directions:</a:t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Form a winning Tic-Tac-Toe!</a:t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Choose 3 activities to in a row to complete.</a:t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Upload your work into our Seesaw Math folder.</a:t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595" name="Google Shape;1595;p71"/>
          <p:cNvSpPr txBox="1"/>
          <p:nvPr/>
        </p:nvSpPr>
        <p:spPr>
          <a:xfrm>
            <a:off x="0" y="0"/>
            <a:ext cx="2163900" cy="1696800"/>
          </a:xfrm>
          <a:prstGeom prst="rect">
            <a:avLst/>
          </a:prstGeom>
          <a:solidFill>
            <a:srgbClr val="DD7E6B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Design a Home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Design a one-story home on graph paper or in Sketchup or Minecraft.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Find the area &amp; perimeter of each room and the overall area and perimeter of the entire house.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596" name="Google Shape;1596;p71"/>
          <p:cNvSpPr txBox="1"/>
          <p:nvPr/>
        </p:nvSpPr>
        <p:spPr>
          <a:xfrm>
            <a:off x="0" y="1723350"/>
            <a:ext cx="2163900" cy="1696800"/>
          </a:xfrm>
          <a:prstGeom prst="rect">
            <a:avLst/>
          </a:prstGeom>
          <a:solidFill>
            <a:srgbClr val="D5A6B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Create a Foldable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Make a foldable for area and perimeter. Visit our Geometry board for 3D shape templates. 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Include examples, formulas, uses, illustrations, etc.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597" name="Google Shape;1597;p71"/>
          <p:cNvSpPr txBox="1"/>
          <p:nvPr/>
        </p:nvSpPr>
        <p:spPr>
          <a:xfrm>
            <a:off x="0" y="3446700"/>
            <a:ext cx="2163900" cy="16968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Real-World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List as many real-world uses for area and perimeter as you can.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Ms. Reardon can list 18</a:t>
            </a:r>
            <a:r>
              <a:rPr lang="en" sz="1100">
                <a:solidFill>
                  <a:schemeClr val="dk1"/>
                </a:solidFill>
              </a:rPr>
              <a:t>!</a:t>
            </a: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 Can you beat that?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598" name="Google Shape;1598;p71"/>
          <p:cNvSpPr txBox="1"/>
          <p:nvPr/>
        </p:nvSpPr>
        <p:spPr>
          <a:xfrm>
            <a:off x="2163900" y="0"/>
            <a:ext cx="2163900" cy="1696800"/>
          </a:xfrm>
          <a:prstGeom prst="rect">
            <a:avLst/>
          </a:prstGeom>
          <a:solidFill>
            <a:srgbClr val="D9D2E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Mathematician Interview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Think of the mathematicians we have Skyped. Explain why it is important for those professionals to find accurate area and perimeter of objects or spaces. 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599" name="Google Shape;1599;p71"/>
          <p:cNvSpPr txBox="1"/>
          <p:nvPr/>
        </p:nvSpPr>
        <p:spPr>
          <a:xfrm>
            <a:off x="2163900" y="1723350"/>
            <a:ext cx="2163900" cy="1696800"/>
          </a:xfrm>
          <a:prstGeom prst="rect">
            <a:avLst/>
          </a:prstGeom>
          <a:solidFill>
            <a:srgbClr val="FFD96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Create a Video Quiz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Using one of the videos in our EdPuzzle library, make a 10 question quiz on area and perimeter.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Include at least 2 word problems.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Include an answer key.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00" name="Google Shape;1600;p71"/>
          <p:cNvSpPr txBox="1"/>
          <p:nvPr/>
        </p:nvSpPr>
        <p:spPr>
          <a:xfrm>
            <a:off x="2163900" y="3446700"/>
            <a:ext cx="2163900" cy="16968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Open Mic Night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Create a poem for area and perimeter. </a:t>
            </a: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Each line of the poem must relate to the topic.</a:t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Video a dramatic reading of your poem. </a:t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01" name="Google Shape;1601;p71"/>
          <p:cNvSpPr txBox="1"/>
          <p:nvPr/>
        </p:nvSpPr>
        <p:spPr>
          <a:xfrm>
            <a:off x="4346700" y="0"/>
            <a:ext cx="2163900" cy="1696800"/>
          </a:xfrm>
          <a:prstGeom prst="rect">
            <a:avLst/>
          </a:prstGeom>
          <a:solidFill>
            <a:srgbClr val="F9CB9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Anchor Chart (Poster)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Design an anchor chart for area and perimeter on paper or Google Drawings.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Thoroughly explain area and perimeter by including examples, formulas, uses, and illustrations.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02" name="Google Shape;1602;p71"/>
          <p:cNvSpPr txBox="1"/>
          <p:nvPr/>
        </p:nvSpPr>
        <p:spPr>
          <a:xfrm>
            <a:off x="4346700" y="1723350"/>
            <a:ext cx="2163900" cy="16968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Measuring Up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Choose 3 rooms in your home or school to measure.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Find the dimensions of each room (length and width) to the nearest foot, then c</a:t>
            </a: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alculate the area and perimeter of each room.</a:t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03" name="Google Shape;1603;p71"/>
          <p:cNvSpPr txBox="1"/>
          <p:nvPr/>
        </p:nvSpPr>
        <p:spPr>
          <a:xfrm>
            <a:off x="4346700" y="3446700"/>
            <a:ext cx="2163900" cy="1696800"/>
          </a:xfrm>
          <a:prstGeom prst="rect">
            <a:avLst/>
          </a:prstGeom>
          <a:solidFill>
            <a:srgbClr val="F4CCC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Create Bell-Ringers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Make 5 days of warm-ups for area and perimeter.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Include a variety of question types and answer keys.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04" name="Google Shape;1604;p71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KathleenReardonConsulting.com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72"/>
          <p:cNvSpPr txBox="1"/>
          <p:nvPr/>
        </p:nvSpPr>
        <p:spPr>
          <a:xfrm>
            <a:off x="0" y="27950"/>
            <a:ext cx="91440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Thematic and Cross-Curricular Design</a:t>
            </a:r>
            <a:endParaRPr b="1" sz="24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1610" name="Google Shape;161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00" y="-124450"/>
            <a:ext cx="8727600" cy="65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1" name="Google Shape;1611;p72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KathleenReardonConsulting.com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73"/>
          <p:cNvSpPr txBox="1"/>
          <p:nvPr>
            <p:ph type="ctrTitle"/>
          </p:nvPr>
        </p:nvSpPr>
        <p:spPr>
          <a:xfrm>
            <a:off x="400200" y="0"/>
            <a:ext cx="8343600" cy="6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Independent Projects &amp; Thematic Cross-Curricular Learning</a:t>
            </a:r>
            <a:endParaRPr b="1" sz="22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617" name="Google Shape;1617;p7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25" y="653600"/>
            <a:ext cx="5910650" cy="360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618" name="Google Shape;1618;p73"/>
          <p:cNvSpPr txBox="1"/>
          <p:nvPr/>
        </p:nvSpPr>
        <p:spPr>
          <a:xfrm rot="981297">
            <a:off x="6157774" y="1254629"/>
            <a:ext cx="2917036" cy="839846"/>
          </a:xfrm>
          <a:prstGeom prst="rect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Tip: Joanna &amp; Stephanie have lots of great resources for running independent projects!</a:t>
            </a:r>
            <a:endParaRPr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19" name="Google Shape;1619;p73"/>
          <p:cNvSpPr txBox="1"/>
          <p:nvPr/>
        </p:nvSpPr>
        <p:spPr>
          <a:xfrm rot="-293">
            <a:off x="2630725" y="4407413"/>
            <a:ext cx="35181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Need inspiration? </a:t>
            </a:r>
            <a:endParaRPr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Watch this divergent thinking video:</a:t>
            </a:r>
            <a:endParaRPr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descr="Receive a free maker challenge each Thursday by signing up at http://www.spencerauthor.com/challenge/&#10;&#10;Transcript:&#10;So, here’s the deal . . .&#10;&#10;You get a stack of paper clips, some rubber bands, a marble, two sheets of paper, and three straws.&#10;&#10;Brainstorm all the things you can make with these items. Your brainstorm can be a list or a web. &#10;&#10;Go wild with this. There are no dumb ideas.&#10;&#10;Now analyze your ideas. Combine any that seem similar. Scratch out any that you want to abandon. Mash-up any unrelated ideas that might work well together. Finally, choose one main idea from the list and make a product with it. &#10;&#10;How will your product work?&#10;&#10;What problem might it solve? &#10;&#10;How will you make it? &#10;&#10;Who is the ideal audience? &#10;&#10;Now, make this a reality! &#10;&#10;Don’t forget to experiment and make tons of glorious mistakes. Each iteration takes you closer and closer to success." id="1620" name="Google Shape;1620;p73" title="Divergent Thinking Challenge: What would you make with this?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6000" y="2790513"/>
            <a:ext cx="3035700" cy="227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74"/>
          <p:cNvSpPr txBox="1"/>
          <p:nvPr/>
        </p:nvSpPr>
        <p:spPr>
          <a:xfrm>
            <a:off x="30750" y="-92775"/>
            <a:ext cx="90324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Assessment</a:t>
            </a:r>
            <a:endParaRPr b="1" sz="36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26" name="Google Shape;1626;p74"/>
          <p:cNvSpPr txBox="1"/>
          <p:nvPr/>
        </p:nvSpPr>
        <p:spPr>
          <a:xfrm>
            <a:off x="-4525" y="1059950"/>
            <a:ext cx="4376700" cy="40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Formative Assessment</a:t>
            </a:r>
            <a:endParaRPr b="1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Qualitative feedback that is provided as part of an ongoing process during student learning. The purpose is to let students know where they are and where they need to go.</a:t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Competency-Based Assessment</a:t>
            </a:r>
            <a:endParaRPr b="1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Creates opportunities for demonstration of important skills in authentic contexts. The purpose is to allow students to demonstrate what they’ve learned, reflect on how they’re doing, </a:t>
            </a: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plan for what they’ll learn next.</a:t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Performance-Based Assessment</a:t>
            </a:r>
            <a:endParaRPr b="1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Measures students’ ability to apply skills and knowledge learned from a unit or units of study. Typically, the task challenges students to use higher-order thinking skills to create a product or complete a process. </a:t>
            </a:r>
            <a:r>
              <a:rPr lang="en" sz="1600" u="sng">
                <a:solidFill>
                  <a:srgbClr val="1C7AD3"/>
                </a:solidFill>
                <a:latin typeface="Mali"/>
                <a:ea typeface="Mali"/>
                <a:cs typeface="Mali"/>
                <a:sym typeface="Mal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ISM article</a:t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7" name="Google Shape;162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300" y="1288550"/>
            <a:ext cx="4814700" cy="2780526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74"/>
          <p:cNvSpPr txBox="1"/>
          <p:nvPr/>
        </p:nvSpPr>
        <p:spPr>
          <a:xfrm>
            <a:off x="-4525" y="491300"/>
            <a:ext cx="91440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Successful hybrid learning relies heavily upon a combination of formative, competency-based, and performance-based assessment practices</a:t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29" name="Google Shape;1629;p74"/>
          <p:cNvSpPr txBox="1"/>
          <p:nvPr/>
        </p:nvSpPr>
        <p:spPr>
          <a:xfrm>
            <a:off x="4572000" y="4335600"/>
            <a:ext cx="4572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https://globalonlineacademy.org/media/publications/CBLHandbook.pdf</a:t>
            </a:r>
            <a:endParaRPr/>
          </a:p>
        </p:txBody>
      </p:sp>
      <p:sp>
        <p:nvSpPr>
          <p:cNvPr id="1630" name="Google Shape;1630;p74"/>
          <p:cNvSpPr txBox="1"/>
          <p:nvPr/>
        </p:nvSpPr>
        <p:spPr>
          <a:xfrm>
            <a:off x="54998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75"/>
          <p:cNvSpPr txBox="1"/>
          <p:nvPr/>
        </p:nvSpPr>
        <p:spPr>
          <a:xfrm>
            <a:off x="3343450" y="393625"/>
            <a:ext cx="5800800" cy="47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Solutions</a:t>
            </a:r>
            <a:endParaRPr b="1"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Assessment is a meaningful, positive learning experience for students. Real world application is more engaging than worksheets. </a:t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 experiences are creative experiences that emphasize application of skills and content.</a:t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receive timely, differentiated learning support based on their individual needs.</a:t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 and offer feedback continuously, based upon performance throughout the learning process, rather than testing only content at the end of the unit.</a:t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Differentiate learning experiences so that students advance at their own pace upon demonstrated mastery, rather than grouped seat time. </a:t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Remind students about the Honor Code and general expectations.</a:t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a Pass/Incomplete grading system.</a:t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6" name="Google Shape;1636;p75"/>
          <p:cNvSpPr txBox="1"/>
          <p:nvPr/>
        </p:nvSpPr>
        <p:spPr>
          <a:xfrm>
            <a:off x="30750" y="-92775"/>
            <a:ext cx="90324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Assessment</a:t>
            </a:r>
            <a:endParaRPr b="1" sz="36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37" name="Google Shape;1637;p75"/>
          <p:cNvSpPr txBox="1"/>
          <p:nvPr/>
        </p:nvSpPr>
        <p:spPr>
          <a:xfrm>
            <a:off x="30750" y="469825"/>
            <a:ext cx="3312600" cy="4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Concerns</a:t>
            </a:r>
            <a:endParaRPr b="1"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Stress related to COVID-19 will negatively impact student academic performance.</a:t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 academic performance during school closures is more likely to reflect racial, economic, and resource differences.</a:t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Teachers are being asked to provide high-quality instruction remotely, which many have not done before.</a:t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8" name="Google Shape;1638;p75"/>
          <p:cNvSpPr txBox="1"/>
          <p:nvPr/>
        </p:nvSpPr>
        <p:spPr>
          <a:xfrm>
            <a:off x="0" y="4868975"/>
            <a:ext cx="45720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https://globalonlineacademy.org/media/publications/CBLHandbook.pdf</a:t>
            </a:r>
            <a:endParaRPr/>
          </a:p>
        </p:txBody>
      </p:sp>
      <p:sp>
        <p:nvSpPr>
          <p:cNvPr id="1639" name="Google Shape;1639;p75"/>
          <p:cNvSpPr txBox="1"/>
          <p:nvPr/>
        </p:nvSpPr>
        <p:spPr>
          <a:xfrm>
            <a:off x="59570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76"/>
          <p:cNvSpPr txBox="1"/>
          <p:nvPr/>
        </p:nvSpPr>
        <p:spPr>
          <a:xfrm>
            <a:off x="0" y="992325"/>
            <a:ext cx="4466400" cy="39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if students were assessed according to these six competencies? </a:t>
            </a:r>
            <a:endParaRPr sz="2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would your curriculum change? How would it stay the same?</a:t>
            </a:r>
            <a:endParaRPr sz="2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tools would you need to help students be successful in a hybrid learning schedule?</a:t>
            </a:r>
            <a:endParaRPr sz="2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5" name="Google Shape;1645;p7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7025" y="152400"/>
            <a:ext cx="4466494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6" name="Google Shape;1646;p76"/>
          <p:cNvSpPr txBox="1"/>
          <p:nvPr/>
        </p:nvSpPr>
        <p:spPr>
          <a:xfrm>
            <a:off x="30750" y="135825"/>
            <a:ext cx="43071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Brainstorm</a:t>
            </a:r>
            <a:endParaRPr b="1" sz="36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47" name="Google Shape;1647;p76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77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3" name="Google Shape;1653;p77"/>
          <p:cNvSpPr txBox="1"/>
          <p:nvPr>
            <p:ph idx="4294967295" type="ctrTitle"/>
          </p:nvPr>
        </p:nvSpPr>
        <p:spPr>
          <a:xfrm>
            <a:off x="1259200" y="1925025"/>
            <a:ext cx="6822300" cy="684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351C75"/>
                </a:solidFill>
              </a:rPr>
              <a:t>What </a:t>
            </a:r>
            <a:r>
              <a:rPr b="1" lang="en" sz="2900" u="sng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methods</a:t>
            </a:r>
            <a:r>
              <a:rPr lang="en" sz="2900">
                <a:solidFill>
                  <a:srgbClr val="351C75"/>
                </a:solidFill>
              </a:rPr>
              <a:t> could we leverage </a:t>
            </a:r>
            <a:endParaRPr sz="2900">
              <a:solidFill>
                <a:srgbClr val="351C75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351C75"/>
                </a:solidFill>
              </a:rPr>
              <a:t>in a hybrid learning environment?</a:t>
            </a:r>
            <a:endParaRPr sz="2900">
              <a:solidFill>
                <a:srgbClr val="351C75"/>
              </a:solidFill>
            </a:endParaRPr>
          </a:p>
        </p:txBody>
      </p:sp>
      <p:sp>
        <p:nvSpPr>
          <p:cNvPr id="1654" name="Google Shape;1654;p77"/>
          <p:cNvSpPr txBox="1"/>
          <p:nvPr/>
        </p:nvSpPr>
        <p:spPr>
          <a:xfrm>
            <a:off x="54998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  <p:sp>
        <p:nvSpPr>
          <p:cNvPr id="1655" name="Google Shape;1655;p77"/>
          <p:cNvSpPr txBox="1"/>
          <p:nvPr/>
        </p:nvSpPr>
        <p:spPr>
          <a:xfrm>
            <a:off x="2105275" y="162625"/>
            <a:ext cx="38682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July/Aug</a:t>
            </a:r>
            <a:r>
              <a:rPr i="1" lang="en" sz="20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 2020 In-House PD</a:t>
            </a:r>
            <a:endParaRPr i="1" sz="20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78"/>
          <p:cNvSpPr txBox="1"/>
          <p:nvPr/>
        </p:nvSpPr>
        <p:spPr>
          <a:xfrm>
            <a:off x="621450" y="96400"/>
            <a:ext cx="79011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</a:rPr>
              <a:t>Lesson planning looks a little different for a hybrid learning environment. </a:t>
            </a:r>
            <a:endParaRPr>
              <a:solidFill>
                <a:srgbClr val="351C7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</a:rPr>
              <a:t>Below is a helpful lesson planning template.</a:t>
            </a: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Click here to get your own Google Doc copy</a:t>
            </a:r>
            <a:r>
              <a:rPr lang="en"/>
              <a:t>.</a:t>
            </a:r>
            <a:endParaRPr/>
          </a:p>
        </p:txBody>
      </p:sp>
      <p:pic>
        <p:nvPicPr>
          <p:cNvPr id="1661" name="Google Shape;1661;p7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9013" y="753400"/>
            <a:ext cx="6205975" cy="435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2" name="Google Shape;1662;p78"/>
          <p:cNvSpPr txBox="1"/>
          <p:nvPr/>
        </p:nvSpPr>
        <p:spPr>
          <a:xfrm>
            <a:off x="59570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79"/>
          <p:cNvSpPr txBox="1"/>
          <p:nvPr>
            <p:ph type="ctrTitle"/>
          </p:nvPr>
        </p:nvSpPr>
        <p:spPr>
          <a:xfrm>
            <a:off x="311700" y="-34375"/>
            <a:ext cx="8520600" cy="6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51C75"/>
                </a:solidFill>
              </a:rPr>
              <a:t>Hybrid Learning in the Math Classroom</a:t>
            </a:r>
            <a:endParaRPr sz="2400">
              <a:solidFill>
                <a:srgbClr val="351C75"/>
              </a:solidFill>
            </a:endParaRPr>
          </a:p>
        </p:txBody>
      </p:sp>
      <p:pic>
        <p:nvPicPr>
          <p:cNvPr id="1668" name="Google Shape;166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962" y="577550"/>
            <a:ext cx="7212076" cy="4484151"/>
          </a:xfrm>
          <a:prstGeom prst="rect">
            <a:avLst/>
          </a:prstGeom>
          <a:noFill/>
          <a:ln>
            <a:noFill/>
          </a:ln>
        </p:spPr>
      </p:pic>
      <p:sp>
        <p:nvSpPr>
          <p:cNvPr id="1669" name="Google Shape;1669;p79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4" name="Google Shape;1674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087" y="601225"/>
            <a:ext cx="7535827" cy="4350752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80"/>
          <p:cNvSpPr txBox="1"/>
          <p:nvPr>
            <p:ph type="ctrTitle"/>
          </p:nvPr>
        </p:nvSpPr>
        <p:spPr>
          <a:xfrm>
            <a:off x="311700" y="-34375"/>
            <a:ext cx="8520600" cy="6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51C75"/>
                </a:solidFill>
              </a:rPr>
              <a:t>Hybrid </a:t>
            </a:r>
            <a:r>
              <a:rPr lang="en" sz="2400">
                <a:solidFill>
                  <a:srgbClr val="351C75"/>
                </a:solidFill>
              </a:rPr>
              <a:t>Learning in the Science Classroom</a:t>
            </a:r>
            <a:endParaRPr sz="2400">
              <a:solidFill>
                <a:srgbClr val="351C75"/>
              </a:solidFill>
            </a:endParaRPr>
          </a:p>
        </p:txBody>
      </p:sp>
      <p:sp>
        <p:nvSpPr>
          <p:cNvPr id="1676" name="Google Shape;1676;p80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54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0" name="Google Shape;1230;p54"/>
          <p:cNvSpPr txBox="1"/>
          <p:nvPr/>
        </p:nvSpPr>
        <p:spPr>
          <a:xfrm>
            <a:off x="311700" y="-25125"/>
            <a:ext cx="8520600" cy="87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Hybrid Learning?</a:t>
            </a:r>
            <a:endParaRPr sz="28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1" name="Google Shape;1231;p54"/>
          <p:cNvSpPr txBox="1"/>
          <p:nvPr/>
        </p:nvSpPr>
        <p:spPr>
          <a:xfrm>
            <a:off x="311700" y="1070550"/>
            <a:ext cx="8520600" cy="3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Blended learning</a:t>
            </a:r>
            <a:r>
              <a:rPr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the integration of tech into the classroom so that the students are learning from </a:t>
            </a:r>
            <a:r>
              <a:rPr b="1"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both teacher-directed and self-directed methods </a:t>
            </a:r>
            <a:r>
              <a:rPr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throughout the curriculum.</a:t>
            </a:r>
            <a:endParaRPr sz="15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Hybrid learning</a:t>
            </a:r>
            <a:r>
              <a:rPr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 been used interchangeably with blended learning, but often with a sense of </a:t>
            </a:r>
            <a:r>
              <a:rPr b="1"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 online time than in-person time</a:t>
            </a:r>
            <a:r>
              <a:rPr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and, as in the age of COVID-19, </a:t>
            </a:r>
            <a:r>
              <a:rPr b="1"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 of the online time happens in a different physical location</a:t>
            </a:r>
            <a:r>
              <a:rPr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 resources put these terms on a spectrum from </a:t>
            </a:r>
            <a:endParaRPr sz="15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teacher-controlled</a:t>
            </a:r>
            <a:r>
              <a:rPr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learning experience to </a:t>
            </a:r>
            <a:r>
              <a:rPr i="1"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student-controlled</a:t>
            </a:r>
            <a:r>
              <a:rPr lang="en" sz="15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learning experience. </a:t>
            </a:r>
            <a:endParaRPr sz="15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2" name="Google Shape;1232;p54"/>
          <p:cNvSpPr txBox="1"/>
          <p:nvPr/>
        </p:nvSpPr>
        <p:spPr>
          <a:xfrm>
            <a:off x="6382950" y="4739700"/>
            <a:ext cx="4070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81"/>
          <p:cNvSpPr txBox="1"/>
          <p:nvPr>
            <p:ph type="ctrTitle"/>
          </p:nvPr>
        </p:nvSpPr>
        <p:spPr>
          <a:xfrm>
            <a:off x="-152400" y="1619850"/>
            <a:ext cx="3870900" cy="68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51C75"/>
                </a:solidFill>
              </a:rPr>
              <a:t>Hybrid Learning </a:t>
            </a:r>
            <a:endParaRPr sz="2200">
              <a:solidFill>
                <a:srgbClr val="351C7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51C75"/>
                </a:solidFill>
              </a:rPr>
              <a:t>in the </a:t>
            </a:r>
            <a:endParaRPr sz="2200">
              <a:solidFill>
                <a:srgbClr val="351C7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51C75"/>
                </a:solidFill>
              </a:rPr>
              <a:t>Literacy Classroom</a:t>
            </a:r>
            <a:endParaRPr sz="2200">
              <a:solidFill>
                <a:srgbClr val="351C75"/>
              </a:solidFill>
            </a:endParaRPr>
          </a:p>
        </p:txBody>
      </p:sp>
      <p:grpSp>
        <p:nvGrpSpPr>
          <p:cNvPr id="1682" name="Google Shape;1682;p81"/>
          <p:cNvGrpSpPr/>
          <p:nvPr/>
        </p:nvGrpSpPr>
        <p:grpSpPr>
          <a:xfrm>
            <a:off x="3357549" y="-347143"/>
            <a:ext cx="5429281" cy="5473438"/>
            <a:chOff x="2019525" y="-165875"/>
            <a:chExt cx="5243149" cy="5291925"/>
          </a:xfrm>
        </p:grpSpPr>
        <p:pic>
          <p:nvPicPr>
            <p:cNvPr id="1683" name="Google Shape;1683;p8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19525" y="-165875"/>
              <a:ext cx="5243149" cy="2707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4" name="Google Shape;1684;p8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19525" y="2283288"/>
              <a:ext cx="5203158" cy="28427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5" name="Google Shape;1685;p81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82"/>
          <p:cNvSpPr txBox="1"/>
          <p:nvPr/>
        </p:nvSpPr>
        <p:spPr>
          <a:xfrm>
            <a:off x="6529500" y="0"/>
            <a:ext cx="26145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Area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and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Perimeter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Choice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Board</a:t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Directions:</a:t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Form a winning Tic-Tac-Toe!</a:t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Choose 3 activities to in a row to complete.</a:t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Upload your work into our Seesaw Math folder.</a:t>
            </a:r>
            <a:endParaRPr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91" name="Google Shape;1691;p82"/>
          <p:cNvSpPr txBox="1"/>
          <p:nvPr/>
        </p:nvSpPr>
        <p:spPr>
          <a:xfrm>
            <a:off x="0" y="0"/>
            <a:ext cx="2163900" cy="1696800"/>
          </a:xfrm>
          <a:prstGeom prst="rect">
            <a:avLst/>
          </a:prstGeom>
          <a:solidFill>
            <a:srgbClr val="DD7E6B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Design a Home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Design a one-story home on graph paper or in Sketchup or Minecraft.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Find the area &amp; perimeter of each room and the overall area and perimeter of the entire house.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92" name="Google Shape;1692;p82"/>
          <p:cNvSpPr txBox="1"/>
          <p:nvPr/>
        </p:nvSpPr>
        <p:spPr>
          <a:xfrm>
            <a:off x="0" y="1723350"/>
            <a:ext cx="2163900" cy="1696800"/>
          </a:xfrm>
          <a:prstGeom prst="rect">
            <a:avLst/>
          </a:prstGeom>
          <a:solidFill>
            <a:srgbClr val="D5A6B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Create a Foldable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Make a foldable for area and perimeter. Visit our Geometry board for 3D shape templates. 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Include examples, formulas, uses, illustrations, etc.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93" name="Google Shape;1693;p82"/>
          <p:cNvSpPr txBox="1"/>
          <p:nvPr/>
        </p:nvSpPr>
        <p:spPr>
          <a:xfrm>
            <a:off x="0" y="3446700"/>
            <a:ext cx="2163900" cy="16968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Real-World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List as many real-world uses for area and perimeter as you can.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Ms. Reardon can list 18</a:t>
            </a:r>
            <a:r>
              <a:rPr lang="en" sz="1100">
                <a:solidFill>
                  <a:schemeClr val="dk1"/>
                </a:solidFill>
              </a:rPr>
              <a:t>!</a:t>
            </a: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 Can you beat that?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94" name="Google Shape;1694;p82"/>
          <p:cNvSpPr txBox="1"/>
          <p:nvPr/>
        </p:nvSpPr>
        <p:spPr>
          <a:xfrm>
            <a:off x="2163900" y="0"/>
            <a:ext cx="2163900" cy="1696800"/>
          </a:xfrm>
          <a:prstGeom prst="rect">
            <a:avLst/>
          </a:prstGeom>
          <a:solidFill>
            <a:srgbClr val="D9D2E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Mathematician Interview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Think of the mathematicians we have Skyped. Explain why it is important for those professionals to find accurate area and perimeter of objects or spaces. 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95" name="Google Shape;1695;p82"/>
          <p:cNvSpPr txBox="1"/>
          <p:nvPr/>
        </p:nvSpPr>
        <p:spPr>
          <a:xfrm>
            <a:off x="2163900" y="1723350"/>
            <a:ext cx="2163900" cy="1696800"/>
          </a:xfrm>
          <a:prstGeom prst="rect">
            <a:avLst/>
          </a:prstGeom>
          <a:solidFill>
            <a:srgbClr val="FFD966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Create a Video Quiz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Using one of the videos in our EdPuzzle library, make a 10 question quiz on area and perimeter.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Include at least 2 word problems.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Include an answer key.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96" name="Google Shape;1696;p82"/>
          <p:cNvSpPr txBox="1"/>
          <p:nvPr/>
        </p:nvSpPr>
        <p:spPr>
          <a:xfrm>
            <a:off x="2163900" y="3446700"/>
            <a:ext cx="2163900" cy="16968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Open Mic Night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Create a poem for area and perimeter. </a:t>
            </a: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Each line of the poem must relate to the topic.</a:t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Video a dramatic reading of your poem. </a:t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97" name="Google Shape;1697;p82"/>
          <p:cNvSpPr txBox="1"/>
          <p:nvPr/>
        </p:nvSpPr>
        <p:spPr>
          <a:xfrm>
            <a:off x="4346700" y="0"/>
            <a:ext cx="2163900" cy="1696800"/>
          </a:xfrm>
          <a:prstGeom prst="rect">
            <a:avLst/>
          </a:prstGeom>
          <a:solidFill>
            <a:srgbClr val="F9CB9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Anchor Chart (Poster)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Design an anchor chart for area and perimeter on paper or Google Drawings.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Thoroughly explain area and perimeter by including examples, formulas, uses, and illustrations.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98" name="Google Shape;1698;p82"/>
          <p:cNvSpPr txBox="1"/>
          <p:nvPr/>
        </p:nvSpPr>
        <p:spPr>
          <a:xfrm>
            <a:off x="4346700" y="1723350"/>
            <a:ext cx="2163900" cy="16968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Measuring Up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Choose 3 rooms in your home or school to measure.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rPr>
              <a:t>Find the dimensions of each room (length and width) to the nearest foot, then calculate the area and perimeter of each room.</a:t>
            </a:r>
            <a:endParaRPr sz="1100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699" name="Google Shape;1699;p82"/>
          <p:cNvSpPr txBox="1"/>
          <p:nvPr/>
        </p:nvSpPr>
        <p:spPr>
          <a:xfrm>
            <a:off x="4346700" y="3446700"/>
            <a:ext cx="2163900" cy="1696800"/>
          </a:xfrm>
          <a:prstGeom prst="rect">
            <a:avLst/>
          </a:prstGeom>
          <a:solidFill>
            <a:srgbClr val="F4CCCC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Mali"/>
                <a:ea typeface="Mali"/>
                <a:cs typeface="Mali"/>
                <a:sym typeface="Mali"/>
              </a:rPr>
              <a:t>Create Bell-Ringers</a:t>
            </a:r>
            <a:endParaRPr b="1"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Make 5 days of warm-ups for area and perimeter.</a:t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ali"/>
                <a:ea typeface="Mali"/>
                <a:cs typeface="Mali"/>
                <a:sym typeface="Mali"/>
              </a:rPr>
              <a:t>Include a variety of question types and answer keys.</a:t>
            </a:r>
            <a:endParaRPr sz="11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700" name="Google Shape;1700;p82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KathleenReardonConsulting.com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83"/>
          <p:cNvSpPr txBox="1"/>
          <p:nvPr/>
        </p:nvSpPr>
        <p:spPr>
          <a:xfrm>
            <a:off x="0" y="27950"/>
            <a:ext cx="91440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Thematic and Cross-Curricular Design</a:t>
            </a:r>
            <a:endParaRPr b="1" sz="24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1706" name="Google Shape;170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00" y="-124450"/>
            <a:ext cx="8727600" cy="65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7" name="Google Shape;1707;p83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KathleenReardonConsulting.com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84"/>
          <p:cNvSpPr txBox="1"/>
          <p:nvPr>
            <p:ph type="ctrTitle"/>
          </p:nvPr>
        </p:nvSpPr>
        <p:spPr>
          <a:xfrm>
            <a:off x="400200" y="0"/>
            <a:ext cx="8343600" cy="68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Independent Projects &amp; Thematic Cross-Curricular Learning</a:t>
            </a:r>
            <a:endParaRPr b="1" sz="2200">
              <a:solidFill>
                <a:srgbClr val="351C75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713" name="Google Shape;1713;p8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25" y="653600"/>
            <a:ext cx="5910650" cy="360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14" name="Google Shape;1714;p84"/>
          <p:cNvSpPr txBox="1"/>
          <p:nvPr/>
        </p:nvSpPr>
        <p:spPr>
          <a:xfrm rot="981297">
            <a:off x="6157774" y="1254629"/>
            <a:ext cx="2917036" cy="839846"/>
          </a:xfrm>
          <a:prstGeom prst="rect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Tip: Joanna &amp; Stephanie have lots of great resources for running independent projects!</a:t>
            </a:r>
            <a:endParaRPr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715" name="Google Shape;1715;p84"/>
          <p:cNvSpPr txBox="1"/>
          <p:nvPr/>
        </p:nvSpPr>
        <p:spPr>
          <a:xfrm rot="-293">
            <a:off x="2630725" y="4407413"/>
            <a:ext cx="35181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Need inspiration? </a:t>
            </a:r>
            <a:endParaRPr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Watch this divergent thinking video:</a:t>
            </a:r>
            <a:endParaRPr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descr="Receive a free maker challenge each Thursday by signing up at http://www.spencerauthor.com/challenge/&#10;&#10;Transcript:&#10;So, here’s the deal . . .&#10;&#10;You get a stack of paper clips, some rubber bands, a marble, two sheets of paper, and three straws.&#10;&#10;Brainstorm all the things you can make with these items. Your brainstorm can be a list or a web. &#10;&#10;Go wild with this. There are no dumb ideas.&#10;&#10;Now analyze your ideas. Combine any that seem similar. Scratch out any that you want to abandon. Mash-up any unrelated ideas that might work well together. Finally, choose one main idea from the list and make a product with it. &#10;&#10;How will your product work?&#10;&#10;What problem might it solve? &#10;&#10;How will you make it? &#10;&#10;Who is the ideal audience? &#10;&#10;Now, make this a reality! &#10;&#10;Don’t forget to experiment and make tons of glorious mistakes. Each iteration takes you closer and closer to success." id="1716" name="Google Shape;1716;p84" title="Divergent Thinking Challenge: What would you make with this?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6000" y="2790513"/>
            <a:ext cx="3035700" cy="227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85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2" name="Google Shape;1722;p85"/>
          <p:cNvSpPr txBox="1"/>
          <p:nvPr>
            <p:ph idx="4294967295" type="ctrTitle"/>
          </p:nvPr>
        </p:nvSpPr>
        <p:spPr>
          <a:xfrm>
            <a:off x="1259200" y="1925025"/>
            <a:ext cx="6822300" cy="684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351C75"/>
                </a:solidFill>
              </a:rPr>
              <a:t>What </a:t>
            </a:r>
            <a:r>
              <a:rPr b="1" lang="en" sz="3200" u="sng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tools</a:t>
            </a:r>
            <a:r>
              <a:rPr lang="en" sz="3200">
                <a:solidFill>
                  <a:srgbClr val="351C75"/>
                </a:solidFill>
              </a:rPr>
              <a:t> could we leverage in a hybrid learning environment?</a:t>
            </a:r>
            <a:endParaRPr sz="3200">
              <a:solidFill>
                <a:srgbClr val="351C75"/>
              </a:solidFill>
            </a:endParaRPr>
          </a:p>
        </p:txBody>
      </p:sp>
      <p:sp>
        <p:nvSpPr>
          <p:cNvPr id="1723" name="Google Shape;1723;p85"/>
          <p:cNvSpPr txBox="1"/>
          <p:nvPr/>
        </p:nvSpPr>
        <p:spPr>
          <a:xfrm>
            <a:off x="54998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  <p:sp>
        <p:nvSpPr>
          <p:cNvPr id="1724" name="Google Shape;1724;p85"/>
          <p:cNvSpPr txBox="1"/>
          <p:nvPr/>
        </p:nvSpPr>
        <p:spPr>
          <a:xfrm>
            <a:off x="2105275" y="162625"/>
            <a:ext cx="38682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August 2020 In-House PD</a:t>
            </a:r>
            <a:endParaRPr i="1" sz="20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9" name="Google Shape;1729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0713" y="208287"/>
            <a:ext cx="6302576" cy="472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0" name="Google Shape;1730;p86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87"/>
          <p:cNvSpPr txBox="1"/>
          <p:nvPr/>
        </p:nvSpPr>
        <p:spPr>
          <a:xfrm>
            <a:off x="218250" y="29650"/>
            <a:ext cx="31917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has worked well?</a:t>
            </a:r>
            <a:endParaRPr sz="18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6" name="Google Shape;1736;p87"/>
          <p:cNvSpPr txBox="1"/>
          <p:nvPr/>
        </p:nvSpPr>
        <p:spPr>
          <a:xfrm>
            <a:off x="4403425" y="-73700"/>
            <a:ext cx="43140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gaps need new solutions?</a:t>
            </a:r>
            <a:endParaRPr sz="18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737" name="Google Shape;1737;p87"/>
          <p:cNvCxnSpPr/>
          <p:nvPr/>
        </p:nvCxnSpPr>
        <p:spPr>
          <a:xfrm>
            <a:off x="3820475" y="136650"/>
            <a:ext cx="0" cy="487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38" name="Google Shape;173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25" y="650448"/>
            <a:ext cx="1053450" cy="67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Google Shape;1739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1725" y="571729"/>
            <a:ext cx="1248000" cy="104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250" y="2320450"/>
            <a:ext cx="874425" cy="8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Google Shape;1741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8473" y="1492238"/>
            <a:ext cx="1053464" cy="7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2" name="Google Shape;1742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484" y="3295801"/>
            <a:ext cx="1009208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3" name="Google Shape;1743;p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47325" y="2832850"/>
            <a:ext cx="919350" cy="9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4" name="Google Shape;1744;p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8246" y="4349847"/>
            <a:ext cx="1307941" cy="53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5" name="Google Shape;1745;p87"/>
          <p:cNvGrpSpPr/>
          <p:nvPr/>
        </p:nvGrpSpPr>
        <p:grpSpPr>
          <a:xfrm>
            <a:off x="3887031" y="468475"/>
            <a:ext cx="5170200" cy="1670375"/>
            <a:chOff x="3887031" y="544675"/>
            <a:chExt cx="5170200" cy="1670375"/>
          </a:xfrm>
        </p:grpSpPr>
        <p:sp>
          <p:nvSpPr>
            <p:cNvPr id="1746" name="Google Shape;1746;p87"/>
            <p:cNvSpPr/>
            <p:nvPr/>
          </p:nvSpPr>
          <p:spPr>
            <a:xfrm>
              <a:off x="3897250" y="672450"/>
              <a:ext cx="5144400" cy="15426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47" name="Google Shape;1747;p8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508899" y="949775"/>
              <a:ext cx="1378161" cy="6006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8" name="Google Shape;1748;p87"/>
            <p:cNvSpPr txBox="1"/>
            <p:nvPr/>
          </p:nvSpPr>
          <p:spPr>
            <a:xfrm>
              <a:off x="5828982" y="1004100"/>
              <a:ext cx="2512200" cy="4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351C75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Convert your worksheets into interactive Slides</a:t>
              </a:r>
              <a:endParaRPr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1749" name="Google Shape;1749;p87"/>
            <p:cNvSpPr txBox="1"/>
            <p:nvPr/>
          </p:nvSpPr>
          <p:spPr>
            <a:xfrm>
              <a:off x="3887031" y="544675"/>
              <a:ext cx="5170200" cy="53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351C7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How can we support families who don’t own printers?</a:t>
              </a:r>
              <a:endParaRPr b="1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750" name="Google Shape;1750;p8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750497" y="1527013"/>
              <a:ext cx="2200978" cy="600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1" name="Google Shape;1751;p87"/>
            <p:cNvSpPr txBox="1"/>
            <p:nvPr/>
          </p:nvSpPr>
          <p:spPr>
            <a:xfrm>
              <a:off x="3897250" y="1657525"/>
              <a:ext cx="2853300" cy="4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351C75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Create personalized interactive lessons with the VR library</a:t>
              </a:r>
              <a:endParaRPr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  <p:pic>
        <p:nvPicPr>
          <p:cNvPr id="1752" name="Google Shape;1752;p8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47624" y="1615686"/>
            <a:ext cx="874425" cy="8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8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087255" y="3833998"/>
            <a:ext cx="1248006" cy="919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4" name="Google Shape;1754;p87"/>
          <p:cNvGrpSpPr/>
          <p:nvPr/>
        </p:nvGrpSpPr>
        <p:grpSpPr>
          <a:xfrm>
            <a:off x="3809525" y="3658850"/>
            <a:ext cx="5389575" cy="1347900"/>
            <a:chOff x="3809525" y="3506450"/>
            <a:chExt cx="5389575" cy="1347900"/>
          </a:xfrm>
        </p:grpSpPr>
        <p:sp>
          <p:nvSpPr>
            <p:cNvPr id="1755" name="Google Shape;1755;p87"/>
            <p:cNvSpPr/>
            <p:nvPr/>
          </p:nvSpPr>
          <p:spPr>
            <a:xfrm>
              <a:off x="3876050" y="3506450"/>
              <a:ext cx="5221500" cy="13479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87"/>
            <p:cNvSpPr txBox="1"/>
            <p:nvPr/>
          </p:nvSpPr>
          <p:spPr>
            <a:xfrm>
              <a:off x="5171450" y="3557600"/>
              <a:ext cx="2477700" cy="35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351C7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How can we assess skills?</a:t>
              </a:r>
              <a:endParaRPr b="1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757" name="Google Shape;1757;p8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203691" y="3951675"/>
              <a:ext cx="714375" cy="674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8" name="Google Shape;1758;p87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6026384" y="3931575"/>
              <a:ext cx="1358641" cy="714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9" name="Google Shape;1759;p87"/>
            <p:cNvSpPr txBox="1"/>
            <p:nvPr/>
          </p:nvSpPr>
          <p:spPr>
            <a:xfrm>
              <a:off x="7377500" y="3896598"/>
              <a:ext cx="1821600" cy="9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351C75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Students run diagnostics on their written work before submitting</a:t>
              </a:r>
              <a:endParaRPr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1760" name="Google Shape;1760;p87"/>
            <p:cNvSpPr txBox="1"/>
            <p:nvPr/>
          </p:nvSpPr>
          <p:spPr>
            <a:xfrm>
              <a:off x="3809525" y="4037900"/>
              <a:ext cx="1449900" cy="4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351C75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Embed quizzes </a:t>
              </a:r>
              <a:endParaRPr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351C75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into videos</a:t>
              </a:r>
              <a:endParaRPr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  <p:grpSp>
        <p:nvGrpSpPr>
          <p:cNvPr id="1761" name="Google Shape;1761;p87"/>
          <p:cNvGrpSpPr/>
          <p:nvPr/>
        </p:nvGrpSpPr>
        <p:grpSpPr>
          <a:xfrm>
            <a:off x="3912800" y="2375650"/>
            <a:ext cx="5184625" cy="1048800"/>
            <a:chOff x="3912800" y="2299450"/>
            <a:chExt cx="5184625" cy="1048800"/>
          </a:xfrm>
        </p:grpSpPr>
        <p:sp>
          <p:nvSpPr>
            <p:cNvPr id="1762" name="Google Shape;1762;p87"/>
            <p:cNvSpPr/>
            <p:nvPr/>
          </p:nvSpPr>
          <p:spPr>
            <a:xfrm>
              <a:off x="3912800" y="2299450"/>
              <a:ext cx="5144400" cy="10488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87"/>
            <p:cNvSpPr txBox="1"/>
            <p:nvPr/>
          </p:nvSpPr>
          <p:spPr>
            <a:xfrm>
              <a:off x="6328326" y="2724150"/>
              <a:ext cx="1524000" cy="4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351C75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Critical thinking/ Online Debate</a:t>
              </a:r>
              <a:endParaRPr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1764" name="Google Shape;1764;p87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7842215" y="2701050"/>
              <a:ext cx="1023570" cy="53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5" name="Google Shape;1765;p87"/>
            <p:cNvSpPr txBox="1"/>
            <p:nvPr/>
          </p:nvSpPr>
          <p:spPr>
            <a:xfrm>
              <a:off x="4011525" y="2338350"/>
              <a:ext cx="5085900" cy="2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351C7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How can we embrace project-based learning?</a:t>
              </a:r>
              <a:endParaRPr b="1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766" name="Google Shape;1766;p87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4146500" y="2622950"/>
              <a:ext cx="598900" cy="598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7" name="Google Shape;1767;p87"/>
            <p:cNvSpPr txBox="1"/>
            <p:nvPr/>
          </p:nvSpPr>
          <p:spPr>
            <a:xfrm>
              <a:off x="4768151" y="2678375"/>
              <a:ext cx="1524000" cy="4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351C75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Brainstorm and map student projects</a:t>
              </a:r>
              <a:endParaRPr>
                <a:solidFill>
                  <a:srgbClr val="351C75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  <p:pic>
        <p:nvPicPr>
          <p:cNvPr id="1768" name="Google Shape;1768;p8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851050" y="2389785"/>
            <a:ext cx="742473" cy="6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9" name="Google Shape;1769;p87"/>
          <p:cNvSpPr txBox="1"/>
          <p:nvPr/>
        </p:nvSpPr>
        <p:spPr>
          <a:xfrm>
            <a:off x="61094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9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4" name="Google Shape;17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409" y="368200"/>
            <a:ext cx="3550897" cy="177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5" name="Google Shape;1775;p88"/>
          <p:cNvSpPr txBox="1"/>
          <p:nvPr/>
        </p:nvSpPr>
        <p:spPr>
          <a:xfrm>
            <a:off x="474750" y="-21600"/>
            <a:ext cx="81945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Zero’s Thinking Routines and Strategies for Collaborative Learning in the Blended Classroom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6" name="Google Shape;17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475" y="1169900"/>
            <a:ext cx="3568634" cy="177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22" y="558050"/>
            <a:ext cx="3483503" cy="16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8" name="Google Shape;1778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125" y="2836426"/>
            <a:ext cx="3789576" cy="19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83674" y="3217777"/>
            <a:ext cx="4236851" cy="20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0" name="Google Shape;1780;p88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13487" y="1583251"/>
            <a:ext cx="5999676" cy="16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p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75162" y="3283190"/>
            <a:ext cx="4236851" cy="21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1782" name="Google Shape;1782;p88"/>
          <p:cNvSpPr txBox="1"/>
          <p:nvPr/>
        </p:nvSpPr>
        <p:spPr>
          <a:xfrm>
            <a:off x="63380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1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7" name="Google Shape;178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9151" y="94125"/>
            <a:ext cx="6365690" cy="443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8" name="Google Shape;1788;p89"/>
          <p:cNvSpPr txBox="1"/>
          <p:nvPr/>
        </p:nvSpPr>
        <p:spPr>
          <a:xfrm>
            <a:off x="901650" y="4453450"/>
            <a:ext cx="73407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51C75"/>
                </a:solidFill>
              </a:rPr>
              <a:t>Want more? Check out this list of</a:t>
            </a:r>
            <a:r>
              <a:rPr lang="en" sz="2200"/>
              <a:t> </a:t>
            </a:r>
            <a:r>
              <a:rPr lang="en" sz="2200" u="sng">
                <a:solidFill>
                  <a:schemeClr val="hlink"/>
                </a:solidFill>
                <a:hlinkClick r:id="rId4"/>
              </a:rPr>
              <a:t>40 Reflection Questions</a:t>
            </a:r>
            <a:endParaRPr sz="2200"/>
          </a:p>
        </p:txBody>
      </p:sp>
      <p:sp>
        <p:nvSpPr>
          <p:cNvPr id="1789" name="Google Shape;1789;p89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p90"/>
          <p:cNvSpPr txBox="1"/>
          <p:nvPr/>
        </p:nvSpPr>
        <p:spPr>
          <a:xfrm>
            <a:off x="150" y="683250"/>
            <a:ext cx="9144000" cy="45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Workbooks &amp; paper materials</a:t>
            </a:r>
            <a:endParaRPr b="1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 there digital versions available? How are they ordered?</a:t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Hardware &amp; Devices</a:t>
            </a:r>
            <a:endParaRPr b="1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families need to borrow school devices? How will they be distributed?</a:t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Live-streaming hardware in classrooms</a:t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Increased bandwidth</a:t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Might need to accelerate digital citizenship curriculum &amp; device distribution schedule</a:t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Usernames &amp; Passwords</a:t>
            </a:r>
            <a:endParaRPr b="1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 aside Day 1 of online learning for families to acclimate to devices, organize materials, &amp; log in.</a:t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Expectations</a:t>
            </a:r>
            <a:endParaRPr b="1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Clearly articulate expectations and assessment methods for families.</a:t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Communication Channels</a:t>
            </a:r>
            <a:endParaRPr b="1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Explain to families how they will be able to communicate with teachers, support staff, and administration.</a:t>
            </a:r>
            <a:endParaRPr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5" name="Google Shape;1795;p90"/>
          <p:cNvSpPr txBox="1"/>
          <p:nvPr/>
        </p:nvSpPr>
        <p:spPr>
          <a:xfrm>
            <a:off x="150" y="26250"/>
            <a:ext cx="91440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materials &amp; tools will students need to access at home?</a:t>
            </a:r>
            <a:endParaRPr b="1" sz="2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6" name="Google Shape;1796;p90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55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8" name="Google Shape;1238;p5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8875" y="-278250"/>
            <a:ext cx="6408000" cy="560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5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50" y="114450"/>
            <a:ext cx="3774433" cy="2376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55"/>
          <p:cNvSpPr/>
          <p:nvPr/>
        </p:nvSpPr>
        <p:spPr>
          <a:xfrm>
            <a:off x="70130" y="1477662"/>
            <a:ext cx="3774600" cy="617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1" name="Google Shape;1241;p55"/>
          <p:cNvSpPr/>
          <p:nvPr/>
        </p:nvSpPr>
        <p:spPr>
          <a:xfrm>
            <a:off x="5110800" y="399325"/>
            <a:ext cx="2443500" cy="3634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42" name="Google Shape;1242;p55"/>
          <p:cNvCxnSpPr/>
          <p:nvPr/>
        </p:nvCxnSpPr>
        <p:spPr>
          <a:xfrm>
            <a:off x="6697350" y="3868275"/>
            <a:ext cx="4587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3" name="Google Shape;1243;p55"/>
          <p:cNvCxnSpPr/>
          <p:nvPr/>
        </p:nvCxnSpPr>
        <p:spPr>
          <a:xfrm>
            <a:off x="6556950" y="3747400"/>
            <a:ext cx="7923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44" name="Google Shape;1244;p55"/>
          <p:cNvGrpSpPr/>
          <p:nvPr/>
        </p:nvGrpSpPr>
        <p:grpSpPr>
          <a:xfrm rot="3951152">
            <a:off x="4280630" y="2471593"/>
            <a:ext cx="329667" cy="4838501"/>
            <a:chOff x="1295400" y="152400"/>
            <a:chExt cx="318597" cy="4838699"/>
          </a:xfrm>
        </p:grpSpPr>
        <p:sp>
          <p:nvSpPr>
            <p:cNvPr id="1245" name="Google Shape;1245;p55"/>
            <p:cNvSpPr/>
            <p:nvPr/>
          </p:nvSpPr>
          <p:spPr>
            <a:xfrm>
              <a:off x="1299743" y="158450"/>
              <a:ext cx="215896" cy="4770665"/>
            </a:xfrm>
            <a:custGeom>
              <a:rect b="b" l="l" r="r" t="t"/>
              <a:pathLst>
                <a:path extrusionOk="0" h="3641729" w="164806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6" name="Google Shape;1246;p5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7" name="Google Shape;1247;p55"/>
          <p:cNvSpPr txBox="1"/>
          <p:nvPr/>
        </p:nvSpPr>
        <p:spPr>
          <a:xfrm>
            <a:off x="0" y="4765138"/>
            <a:ext cx="4070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91"/>
          <p:cNvSpPr txBox="1"/>
          <p:nvPr/>
        </p:nvSpPr>
        <p:spPr>
          <a:xfrm>
            <a:off x="150" y="1472625"/>
            <a:ext cx="9144000" cy="3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 Kate</a:t>
            </a:r>
            <a:endParaRPr sz="24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 our Tech Dept Website</a:t>
            </a:r>
            <a:endParaRPr sz="24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Brainstorm with your colleagues</a:t>
            </a:r>
            <a:endParaRPr sz="24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 your students</a:t>
            </a:r>
            <a:endParaRPr sz="24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Trust what you know - you already use lots of tools and create wonderful blended learning experiences for our students!</a:t>
            </a:r>
            <a:endParaRPr sz="24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2" name="Google Shape;1802;p91"/>
          <p:cNvSpPr txBox="1"/>
          <p:nvPr/>
        </p:nvSpPr>
        <p:spPr>
          <a:xfrm>
            <a:off x="150" y="178650"/>
            <a:ext cx="91440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Do You Decide </a:t>
            </a:r>
            <a:endParaRPr b="1" sz="3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Which Strategies, Tools, and Resources to Use?</a:t>
            </a:r>
            <a:endParaRPr b="1" sz="3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3" name="Google Shape;1803;p91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7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92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9" name="Google Shape;1809;p92"/>
          <p:cNvSpPr txBox="1"/>
          <p:nvPr>
            <p:ph idx="4294967295" type="ctrTitle"/>
          </p:nvPr>
        </p:nvSpPr>
        <p:spPr>
          <a:xfrm>
            <a:off x="1259200" y="1925025"/>
            <a:ext cx="6822300" cy="684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351C75"/>
                </a:solidFill>
              </a:rPr>
              <a:t>What </a:t>
            </a:r>
            <a:r>
              <a:rPr b="1" lang="en" sz="2900" u="sng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mindsets</a:t>
            </a:r>
            <a:r>
              <a:rPr lang="en" sz="2900">
                <a:solidFill>
                  <a:srgbClr val="351C75"/>
                </a:solidFill>
              </a:rPr>
              <a:t> will we need to leverage to be successful</a:t>
            </a:r>
            <a:endParaRPr sz="2900">
              <a:solidFill>
                <a:srgbClr val="351C75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351C75"/>
                </a:solidFill>
              </a:rPr>
              <a:t>in a hybrid learning environment?</a:t>
            </a:r>
            <a:endParaRPr sz="2900">
              <a:solidFill>
                <a:srgbClr val="351C75"/>
              </a:solidFill>
            </a:endParaRPr>
          </a:p>
        </p:txBody>
      </p:sp>
      <p:sp>
        <p:nvSpPr>
          <p:cNvPr id="1810" name="Google Shape;1810;p92"/>
          <p:cNvSpPr txBox="1"/>
          <p:nvPr/>
        </p:nvSpPr>
        <p:spPr>
          <a:xfrm>
            <a:off x="54998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  <p:sp>
        <p:nvSpPr>
          <p:cNvPr id="1811" name="Google Shape;1811;p92"/>
          <p:cNvSpPr txBox="1"/>
          <p:nvPr/>
        </p:nvSpPr>
        <p:spPr>
          <a:xfrm>
            <a:off x="2105275" y="162625"/>
            <a:ext cx="38682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August 2020 In-House PD</a:t>
            </a:r>
            <a:endParaRPr i="1" sz="20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6" name="Google Shape;1816;p9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28600"/>
            <a:ext cx="8839201" cy="464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7" name="Google Shape;1817;p93"/>
          <p:cNvSpPr txBox="1"/>
          <p:nvPr/>
        </p:nvSpPr>
        <p:spPr>
          <a:xfrm>
            <a:off x="2923925" y="49525"/>
            <a:ext cx="12126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Families</a:t>
            </a:r>
            <a:endParaRPr sz="2000">
              <a:solidFill>
                <a:srgbClr val="FF0000"/>
              </a:solidFill>
            </a:endParaRPr>
          </a:p>
        </p:txBody>
      </p:sp>
      <p:cxnSp>
        <p:nvCxnSpPr>
          <p:cNvPr id="1818" name="Google Shape;1818;p93"/>
          <p:cNvCxnSpPr/>
          <p:nvPr/>
        </p:nvCxnSpPr>
        <p:spPr>
          <a:xfrm flipH="1" rot="10800000">
            <a:off x="2923925" y="645900"/>
            <a:ext cx="1212600" cy="9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9" name="Google Shape;1819;p93"/>
          <p:cNvSpPr txBox="1"/>
          <p:nvPr/>
        </p:nvSpPr>
        <p:spPr>
          <a:xfrm>
            <a:off x="4572000" y="29975"/>
            <a:ext cx="12126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Hybrid</a:t>
            </a:r>
            <a:endParaRPr sz="2000">
              <a:solidFill>
                <a:srgbClr val="FF0000"/>
              </a:solidFill>
            </a:endParaRPr>
          </a:p>
        </p:txBody>
      </p:sp>
      <p:cxnSp>
        <p:nvCxnSpPr>
          <p:cNvPr id="1820" name="Google Shape;1820;p93"/>
          <p:cNvCxnSpPr/>
          <p:nvPr/>
        </p:nvCxnSpPr>
        <p:spPr>
          <a:xfrm flipH="1" rot="10800000">
            <a:off x="4572000" y="626350"/>
            <a:ext cx="1212600" cy="9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21" name="Google Shape;1821;p93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94"/>
          <p:cNvSpPr txBox="1"/>
          <p:nvPr/>
        </p:nvSpPr>
        <p:spPr>
          <a:xfrm>
            <a:off x="897000" y="1635950"/>
            <a:ext cx="7350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INSERT SLIDES FROM JUNE SEL TRAINING HERE</a:t>
            </a:r>
            <a:endParaRPr b="1" sz="1900"/>
          </a:p>
        </p:txBody>
      </p:sp>
      <p:sp>
        <p:nvSpPr>
          <p:cNvPr id="1827" name="Google Shape;1827;p94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95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3" name="Google Shape;1833;p95"/>
          <p:cNvSpPr txBox="1"/>
          <p:nvPr>
            <p:ph idx="4294967295" type="ctrTitle"/>
          </p:nvPr>
        </p:nvSpPr>
        <p:spPr>
          <a:xfrm>
            <a:off x="1259200" y="1925025"/>
            <a:ext cx="6822300" cy="684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351C75"/>
                </a:solidFill>
              </a:rPr>
              <a:t>TEMPLATES</a:t>
            </a:r>
            <a:endParaRPr sz="3500">
              <a:solidFill>
                <a:srgbClr val="351C75"/>
              </a:solidFill>
            </a:endParaRPr>
          </a:p>
        </p:txBody>
      </p:sp>
      <p:sp>
        <p:nvSpPr>
          <p:cNvPr id="1834" name="Google Shape;1834;p95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9" name="Google Shape;1839;p9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951" y="559675"/>
            <a:ext cx="3777125" cy="450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0" name="Google Shape;1840;p96"/>
          <p:cNvSpPr txBox="1"/>
          <p:nvPr/>
        </p:nvSpPr>
        <p:spPr>
          <a:xfrm>
            <a:off x="539850" y="22225"/>
            <a:ext cx="80643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51C75"/>
                </a:solidFill>
              </a:rPr>
              <a:t>Discussion Guide for Teams Planning Blended Learning Curriculum</a:t>
            </a:r>
            <a:endParaRPr sz="1800">
              <a:solidFill>
                <a:srgbClr val="351C75"/>
              </a:solidFill>
            </a:endParaRPr>
          </a:p>
        </p:txBody>
      </p:sp>
      <p:pic>
        <p:nvPicPr>
          <p:cNvPr id="1841" name="Google Shape;1841;p9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8716" y="561700"/>
            <a:ext cx="3917685" cy="450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2" name="Google Shape;1842;p96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97"/>
          <p:cNvSpPr txBox="1"/>
          <p:nvPr/>
        </p:nvSpPr>
        <p:spPr>
          <a:xfrm>
            <a:off x="621450" y="96400"/>
            <a:ext cx="79011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planning looks a little different for a hybrid learning environment.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Below is a helpful lesson planning template. </a:t>
            </a:r>
            <a:r>
              <a:rPr lang="en" u="sng">
                <a:solidFill>
                  <a:schemeClr val="hlink"/>
                </a:solidFill>
                <a:hlinkClick r:id="rId3"/>
              </a:rPr>
              <a:t>Click here to get your own Google Doc copy</a:t>
            </a:r>
            <a:r>
              <a:rPr lang="en"/>
              <a:t>.</a:t>
            </a:r>
            <a:endParaRPr/>
          </a:p>
        </p:txBody>
      </p:sp>
      <p:pic>
        <p:nvPicPr>
          <p:cNvPr id="1848" name="Google Shape;1848;p9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9001" y="753400"/>
            <a:ext cx="6205975" cy="435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97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853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4" name="Google Shape;185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025" y="452250"/>
            <a:ext cx="4109830" cy="449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5" name="Google Shape;1855;p98"/>
          <p:cNvSpPr txBox="1"/>
          <p:nvPr/>
        </p:nvSpPr>
        <p:spPr>
          <a:xfrm>
            <a:off x="1755750" y="0"/>
            <a:ext cx="56325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51C75"/>
                </a:solidFill>
              </a:rPr>
              <a:t>Student Self-assessment Using “I can” Statements</a:t>
            </a:r>
            <a:endParaRPr sz="1800">
              <a:solidFill>
                <a:srgbClr val="351C75"/>
              </a:solidFill>
            </a:endParaRPr>
          </a:p>
        </p:txBody>
      </p:sp>
      <p:pic>
        <p:nvPicPr>
          <p:cNvPr id="1856" name="Google Shape;1856;p9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900" y="452250"/>
            <a:ext cx="3920867" cy="4496777"/>
          </a:xfrm>
          <a:prstGeom prst="rect">
            <a:avLst/>
          </a:prstGeom>
          <a:noFill/>
          <a:ln>
            <a:noFill/>
          </a:ln>
        </p:spPr>
      </p:pic>
      <p:sp>
        <p:nvSpPr>
          <p:cNvPr id="1857" name="Google Shape;1857;p98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99"/>
          <p:cNvSpPr txBox="1"/>
          <p:nvPr>
            <p:ph idx="12" type="sldNum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3" name="Google Shape;1863;p99"/>
          <p:cNvSpPr txBox="1"/>
          <p:nvPr>
            <p:ph idx="4294967295" type="ctrTitle"/>
          </p:nvPr>
        </p:nvSpPr>
        <p:spPr>
          <a:xfrm>
            <a:off x="790725" y="-25125"/>
            <a:ext cx="6822300" cy="684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351C75"/>
                </a:solidFill>
              </a:rPr>
              <a:t>Sources</a:t>
            </a:r>
            <a:endParaRPr sz="3500">
              <a:solidFill>
                <a:srgbClr val="351C75"/>
              </a:solidFill>
            </a:endParaRPr>
          </a:p>
        </p:txBody>
      </p:sp>
      <p:sp>
        <p:nvSpPr>
          <p:cNvPr id="1864" name="Google Shape;1864;p99"/>
          <p:cNvSpPr txBox="1"/>
          <p:nvPr>
            <p:ph idx="4294967295" type="subTitle"/>
          </p:nvPr>
        </p:nvSpPr>
        <p:spPr>
          <a:xfrm>
            <a:off x="1561800" y="564475"/>
            <a:ext cx="6431700" cy="398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The Blended Learning Blueprint for Elementary Teachers</a:t>
            </a: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 by Jayme Linton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Blended Learning</a:t>
            </a: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, NYU Arts &amp; Sciences, FAS Office of Educational Technology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Blended or Hybrid Learning</a:t>
            </a: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, Tech 4 Teaching &amp; Learning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Getting Started With Designing a Blended Learning Course</a:t>
            </a: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, Cornell University Center for Teaching Innovation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/>
              </a:rPr>
              <a:t>Harvard’s Project Zero</a:t>
            </a: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 Resources and Thinking Routines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/>
              </a:rPr>
              <a:t>Catlin Tucker’s site</a:t>
            </a: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 resources and recommendations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/>
              </a:rPr>
              <a:t>BlendedLearning.org</a:t>
            </a: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 resources and recommendations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10"/>
              </a:rPr>
              <a:t>Global Education Collective</a:t>
            </a: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 network and online forum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11"/>
              </a:rPr>
              <a:t>Recommendations for Grading During COVID-19 School Closures</a:t>
            </a: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 by Joe Feldman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12"/>
              </a:rPr>
              <a:t>12 Types of Blended Learning</a:t>
            </a: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, TeachThought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Colored Pencil Slides are from </a:t>
            </a:r>
            <a:r>
              <a:rPr lang="en" sz="13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13"/>
              </a:rPr>
              <a:t>Slides Carnival - Ely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5" name="Google Shape;1865;p99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4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100"/>
          <p:cNvSpPr txBox="1"/>
          <p:nvPr/>
        </p:nvSpPr>
        <p:spPr>
          <a:xfrm>
            <a:off x="0" y="1522475"/>
            <a:ext cx="9144000" cy="11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Mali"/>
                <a:ea typeface="Mali"/>
                <a:cs typeface="Mali"/>
                <a:sym typeface="Mali"/>
              </a:rPr>
              <a:t>Notes and Extra Slides</a:t>
            </a:r>
            <a:endParaRPr b="1" sz="33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871" name="Google Shape;1871;p100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56"/>
          <p:cNvSpPr txBox="1"/>
          <p:nvPr/>
        </p:nvSpPr>
        <p:spPr>
          <a:xfrm>
            <a:off x="0" y="23275"/>
            <a:ext cx="9144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Teaching Models for Hybrid Learning Success</a:t>
            </a:r>
            <a:endParaRPr b="1" sz="24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53" name="Google Shape;1253;p56"/>
          <p:cNvSpPr txBox="1"/>
          <p:nvPr/>
        </p:nvSpPr>
        <p:spPr>
          <a:xfrm>
            <a:off x="3221488" y="2818700"/>
            <a:ext cx="2718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Independent Projects</a:t>
            </a:r>
            <a:endParaRPr b="1" sz="16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54" name="Google Shape;1254;p56"/>
          <p:cNvSpPr txBox="1"/>
          <p:nvPr/>
        </p:nvSpPr>
        <p:spPr>
          <a:xfrm>
            <a:off x="60300" y="3210200"/>
            <a:ext cx="3069600" cy="17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Allows students to self-pace.</a:t>
            </a:r>
            <a:endParaRPr sz="11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Frees up teachers to work with students individually and differentiate.</a:t>
            </a:r>
            <a:endParaRPr sz="11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“Anytime I’m tempted to stand up and talk at my students, I make a video.” ~ Catlin Tucker, blended learning expert</a:t>
            </a:r>
            <a:endParaRPr sz="1100"/>
          </a:p>
        </p:txBody>
      </p:sp>
      <p:cxnSp>
        <p:nvCxnSpPr>
          <p:cNvPr id="1255" name="Google Shape;1255;p56"/>
          <p:cNvCxnSpPr/>
          <p:nvPr/>
        </p:nvCxnSpPr>
        <p:spPr>
          <a:xfrm>
            <a:off x="3224300" y="560575"/>
            <a:ext cx="0" cy="4417800"/>
          </a:xfrm>
          <a:prstGeom prst="straightConnector1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56" name="Google Shape;1256;p56"/>
          <p:cNvCxnSpPr/>
          <p:nvPr/>
        </p:nvCxnSpPr>
        <p:spPr>
          <a:xfrm rot="10800000">
            <a:off x="113350" y="2784200"/>
            <a:ext cx="8934900" cy="0"/>
          </a:xfrm>
          <a:prstGeom prst="straightConnector1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7" name="Google Shape;1257;p56"/>
          <p:cNvSpPr txBox="1"/>
          <p:nvPr/>
        </p:nvSpPr>
        <p:spPr>
          <a:xfrm>
            <a:off x="3586150" y="443238"/>
            <a:ext cx="19893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li"/>
                <a:ea typeface="Mali"/>
                <a:cs typeface="Mali"/>
                <a:sym typeface="Mali"/>
              </a:rPr>
              <a:t> </a:t>
            </a:r>
            <a:r>
              <a:rPr b="1" lang="en" sz="16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Station Rotation</a:t>
            </a:r>
            <a:endParaRPr sz="16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58" name="Google Shape;1258;p56"/>
          <p:cNvSpPr txBox="1"/>
          <p:nvPr/>
        </p:nvSpPr>
        <p:spPr>
          <a:xfrm>
            <a:off x="505738" y="407988"/>
            <a:ext cx="20994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Choice Boards</a:t>
            </a:r>
            <a:endParaRPr b="1" sz="1600"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59" name="Google Shape;1259;p56"/>
          <p:cNvSpPr txBox="1"/>
          <p:nvPr/>
        </p:nvSpPr>
        <p:spPr>
          <a:xfrm>
            <a:off x="421300" y="2822300"/>
            <a:ext cx="2268300" cy="4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Flipped Classroom</a:t>
            </a:r>
            <a:endParaRPr sz="1600"/>
          </a:p>
        </p:txBody>
      </p:sp>
      <p:sp>
        <p:nvSpPr>
          <p:cNvPr id="1260" name="Google Shape;1260;p56"/>
          <p:cNvSpPr txBox="1"/>
          <p:nvPr/>
        </p:nvSpPr>
        <p:spPr>
          <a:xfrm>
            <a:off x="3148100" y="926000"/>
            <a:ext cx="3069600" cy="17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Recommended for strengthening teacher/student relationships.</a:t>
            </a:r>
            <a:endParaRPr sz="11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Differentiate by including “must-do” and “level up” options at each station.</a:t>
            </a:r>
            <a:endParaRPr sz="11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Likely to be leveraged in more classrooms this fall to more efficiently and effectively assess student gaps and understanding.</a:t>
            </a:r>
            <a:endParaRPr sz="11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61" name="Google Shape;1261;p5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350" y="3265100"/>
            <a:ext cx="2854449" cy="1738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2" name="Google Shape;1262;p56"/>
          <p:cNvCxnSpPr/>
          <p:nvPr/>
        </p:nvCxnSpPr>
        <p:spPr>
          <a:xfrm>
            <a:off x="6177450" y="560575"/>
            <a:ext cx="0" cy="4417800"/>
          </a:xfrm>
          <a:prstGeom prst="straightConnector1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3" name="Google Shape;1263;p56"/>
          <p:cNvSpPr txBox="1"/>
          <p:nvPr/>
        </p:nvSpPr>
        <p:spPr>
          <a:xfrm>
            <a:off x="6117800" y="443250"/>
            <a:ext cx="32196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Thematic &amp; Cross-Curricular </a:t>
            </a:r>
            <a:endParaRPr b="1" sz="15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64" name="Google Shape;1264;p56"/>
          <p:cNvSpPr txBox="1"/>
          <p:nvPr/>
        </p:nvSpPr>
        <p:spPr>
          <a:xfrm>
            <a:off x="6193650" y="2742500"/>
            <a:ext cx="29958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Competency-Based Assessment &amp; Differentiation</a:t>
            </a:r>
            <a:endParaRPr b="1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1265" name="Google Shape;126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2250" y="3247987"/>
            <a:ext cx="2718600" cy="185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7" y="753418"/>
            <a:ext cx="3177526" cy="1996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7700" y="739687"/>
            <a:ext cx="2854450" cy="214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56"/>
          <p:cNvSpPr txBox="1"/>
          <p:nvPr/>
        </p:nvSpPr>
        <p:spPr>
          <a:xfrm>
            <a:off x="0" y="4815900"/>
            <a:ext cx="4070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875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6" name="Google Shape;1876;p10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1150" y="152400"/>
            <a:ext cx="4886784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101"/>
          <p:cNvSpPr txBox="1"/>
          <p:nvPr/>
        </p:nvSpPr>
        <p:spPr>
          <a:xfrm>
            <a:off x="195575" y="763725"/>
            <a:ext cx="3618300" cy="30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How is blended learning different from the traditional classroom?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How can we use blended learning models in a hybrid learning environment?</a:t>
            </a:r>
            <a:endParaRPr sz="2400"/>
          </a:p>
        </p:txBody>
      </p:sp>
      <p:sp>
        <p:nvSpPr>
          <p:cNvPr id="1878" name="Google Shape;1878;p101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3" name="Google Shape;1883;p10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7988" y="0"/>
            <a:ext cx="208803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102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103"/>
          <p:cNvSpPr txBox="1"/>
          <p:nvPr/>
        </p:nvSpPr>
        <p:spPr>
          <a:xfrm>
            <a:off x="0" y="0"/>
            <a:ext cx="91440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51C75"/>
                </a:solidFill>
              </a:rPr>
              <a:t>Catlin Tucker is an teacher, author, and speaker on blended learning. </a:t>
            </a:r>
            <a:endParaRPr sz="1800">
              <a:solidFill>
                <a:srgbClr val="351C7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51C75"/>
                </a:solidFill>
              </a:rPr>
              <a:t>You can find her resources here:</a:t>
            </a:r>
            <a:r>
              <a:rPr lang="en" sz="1800"/>
              <a:t>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CatlinTucker.com</a:t>
            </a:r>
            <a:endParaRPr sz="1800"/>
          </a:p>
        </p:txBody>
      </p:sp>
      <p:pic>
        <p:nvPicPr>
          <p:cNvPr descr="This video introduces Blended Learning with Catlin Tucker. She shares why they transitioned to a blended model and the impact it has had in the classroom and also provides an overview of the three models employed in her classroom - Station Rotation, Flipped Classroom, and Whole Group Rotation - and how she balances them." id="1890" name="Google Shape;1890;p103" title="How and Why to Implement Blended Learning in Your Classroom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3938" y="908575"/>
            <a:ext cx="5376125" cy="40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1" name="Google Shape;1891;p103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6" name="Google Shape;1896;p10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650" y="152400"/>
            <a:ext cx="646001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7" name="Google Shape;1897;p104"/>
          <p:cNvSpPr txBox="1"/>
          <p:nvPr/>
        </p:nvSpPr>
        <p:spPr>
          <a:xfrm>
            <a:off x="0" y="1193600"/>
            <a:ext cx="2241900" cy="19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hard to read, so please click here for a clearer view: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Building Blocks of an Online Lesson</a:t>
            </a:r>
            <a:endParaRPr/>
          </a:p>
        </p:txBody>
      </p:sp>
      <p:sp>
        <p:nvSpPr>
          <p:cNvPr id="1898" name="Google Shape;1898;p104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2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p105"/>
          <p:cNvSpPr txBox="1"/>
          <p:nvPr/>
        </p:nvSpPr>
        <p:spPr>
          <a:xfrm>
            <a:off x="0" y="78725"/>
            <a:ext cx="91440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rgbClr val="1155CC"/>
                </a:solidFill>
                <a:latin typeface="Mali"/>
                <a:ea typeface="Mali"/>
                <a:cs typeface="Mali"/>
                <a:sym typeface="Mal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Emergency Closure vs. Hybrid Learning Environment</a:t>
            </a:r>
            <a:endParaRPr b="1" sz="2400">
              <a:solidFill>
                <a:srgbClr val="1155CC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904" name="Google Shape;1904;p105"/>
          <p:cNvSpPr txBox="1"/>
          <p:nvPr/>
        </p:nvSpPr>
        <p:spPr>
          <a:xfrm>
            <a:off x="0" y="810725"/>
            <a:ext cx="2087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Successes</a:t>
            </a:r>
            <a:endParaRPr b="1"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Quick turnaround in making programming available online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Leverage of new tech tools to facilitate connection and content delivery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 that employed “all hands on deck” approach saw greater success than pared-down approach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Challenges</a:t>
            </a:r>
            <a:endParaRPr b="1"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rate of substitution, low rate of redefinition due to time constraints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Tech solutions are “hacked” to serve undesigned purposes, especially heavy use of PDFs for unintended purposes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Numerous &amp; often poorly timed updates of tech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5" name="Google Shape;1905;p105"/>
          <p:cNvSpPr txBox="1"/>
          <p:nvPr/>
        </p:nvSpPr>
        <p:spPr>
          <a:xfrm>
            <a:off x="7056475" y="810725"/>
            <a:ext cx="2087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Opportunities</a:t>
            </a:r>
            <a:endParaRPr b="1"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Teachers &amp; administration have time to plan &amp; build out resources &amp; infrastructure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tech tools &amp; features come the market specifically designed to meet hybrid learning needs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Cross-curriculuar learning experiences are redesigned to be nimble and flexible in delivery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Challenges</a:t>
            </a:r>
            <a:endParaRPr b="1"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Reduction in seat time balanced by team-teaching or cross-curricular approach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Reliability of technology and infrastructure is of key importance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 that strategically include families in planning process see greater success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06" name="Google Shape;1906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6300" y="633850"/>
            <a:ext cx="3417424" cy="13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Google Shape;1907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7400" y="2032712"/>
            <a:ext cx="3164903" cy="138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8" name="Google Shape;1908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8574" y="3482800"/>
            <a:ext cx="3315151" cy="138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105"/>
          <p:cNvSpPr txBox="1"/>
          <p:nvPr/>
        </p:nvSpPr>
        <p:spPr>
          <a:xfrm>
            <a:off x="2714338" y="4919700"/>
            <a:ext cx="37152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Nunito Light"/>
                <a:ea typeface="Nunito Light"/>
                <a:cs typeface="Nunito Light"/>
                <a:sym typeface="Nunito Light"/>
                <a:hlinkClick r:id="rId7"/>
              </a:rPr>
              <a:t>The Brain Dictionary</a:t>
            </a:r>
            <a:r>
              <a:rPr lang="en" sz="800">
                <a:latin typeface="Nunito Light"/>
                <a:ea typeface="Nunito Light"/>
                <a:cs typeface="Nunito Light"/>
                <a:sym typeface="Nunito Light"/>
              </a:rPr>
              <a:t> interactive map and </a:t>
            </a:r>
            <a:r>
              <a:rPr lang="en" sz="800" u="sng">
                <a:solidFill>
                  <a:schemeClr val="hlink"/>
                </a:solidFill>
                <a:latin typeface="Nunito Light"/>
                <a:ea typeface="Nunito Light"/>
                <a:cs typeface="Nunito Light"/>
                <a:sym typeface="Nunito Light"/>
                <a:hlinkClick r:id="rId8"/>
              </a:rPr>
              <a:t>The Brain Dictionary video </a:t>
            </a:r>
            <a:endParaRPr sz="8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910" name="Google Shape;1910;p105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914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p106"/>
          <p:cNvSpPr txBox="1"/>
          <p:nvPr>
            <p:ph type="ctrTitle"/>
          </p:nvPr>
        </p:nvSpPr>
        <p:spPr>
          <a:xfrm>
            <a:off x="4457000" y="629025"/>
            <a:ext cx="4419000" cy="43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51C75"/>
                </a:solidFill>
              </a:rPr>
              <a:t>Independent Projects</a:t>
            </a:r>
            <a:endParaRPr sz="1800">
              <a:solidFill>
                <a:srgbClr val="351C75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51C75"/>
                </a:solidFill>
              </a:rPr>
              <a:t>Thematic Cross-Curricular Learning</a:t>
            </a:r>
            <a:endParaRPr sz="1800">
              <a:solidFill>
                <a:srgbClr val="351C75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51C75"/>
                </a:solidFill>
              </a:rPr>
              <a:t>Blended Learning Stations &amp; Rotations</a:t>
            </a:r>
            <a:endParaRPr sz="1800">
              <a:solidFill>
                <a:srgbClr val="351C75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51C75"/>
                </a:solidFill>
              </a:rPr>
              <a:t>Student Agency, Choice, &amp; Voice</a:t>
            </a:r>
            <a:endParaRPr sz="1800">
              <a:solidFill>
                <a:srgbClr val="351C75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51C75"/>
                </a:solidFill>
              </a:rPr>
              <a:t>Self-Guided Learning</a:t>
            </a:r>
            <a:endParaRPr sz="1800">
              <a:solidFill>
                <a:srgbClr val="351C7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51C75"/>
                </a:solidFill>
              </a:rPr>
              <a:t>Differentiation &amp; Competency-Based Assessment Models</a:t>
            </a:r>
            <a:endParaRPr sz="1800">
              <a:solidFill>
                <a:srgbClr val="351C75"/>
              </a:solidFill>
            </a:endParaRPr>
          </a:p>
        </p:txBody>
      </p:sp>
      <p:pic>
        <p:nvPicPr>
          <p:cNvPr descr="Self-Directed Learning - Language ePortfolio" id="1916" name="Google Shape;191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198250"/>
            <a:ext cx="3808914" cy="32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7" name="Google Shape;1917;p106"/>
          <p:cNvSpPr txBox="1"/>
          <p:nvPr/>
        </p:nvSpPr>
        <p:spPr>
          <a:xfrm>
            <a:off x="0" y="0"/>
            <a:ext cx="9144000" cy="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How do we approach our curriculum differently </a:t>
            </a:r>
            <a:endParaRPr sz="24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in a hybrid learning environment?</a:t>
            </a:r>
            <a:endParaRPr sz="24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918" name="Google Shape;1918;p106"/>
          <p:cNvSpPr txBox="1"/>
          <p:nvPr/>
        </p:nvSpPr>
        <p:spPr>
          <a:xfrm>
            <a:off x="6033275" y="4815825"/>
            <a:ext cx="3491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Google Shape;127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934" y="978137"/>
            <a:ext cx="4633999" cy="347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57"/>
          <p:cNvSpPr txBox="1"/>
          <p:nvPr/>
        </p:nvSpPr>
        <p:spPr>
          <a:xfrm>
            <a:off x="0" y="307325"/>
            <a:ext cx="91440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Online Learning vs. Hybrid Learning</a:t>
            </a:r>
            <a:endParaRPr b="1" sz="24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75" name="Google Shape;1275;p57"/>
          <p:cNvSpPr txBox="1"/>
          <p:nvPr/>
        </p:nvSpPr>
        <p:spPr>
          <a:xfrm>
            <a:off x="0" y="734525"/>
            <a:ext cx="2087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Successes</a:t>
            </a:r>
            <a:endParaRPr b="1"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Quick turnaround in making programming available online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Leverage new tech tools to facilitate connection and content delivery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 that employed “all hands on deck” approach saw greater success than pared-down approach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Challenges</a:t>
            </a:r>
            <a:endParaRPr b="1"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rate of substitution, low rate of redefinition due to time constraints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Tech solutions are “hacked” to serve undesigned purposes, especially heavy use of PDFs for unintended purposes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Numerous &amp; often poorly timed updates of tech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6" name="Google Shape;1276;p57"/>
          <p:cNvSpPr txBox="1"/>
          <p:nvPr/>
        </p:nvSpPr>
        <p:spPr>
          <a:xfrm>
            <a:off x="7056475" y="734525"/>
            <a:ext cx="2087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Opportunities</a:t>
            </a:r>
            <a:endParaRPr b="1"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Teachers &amp; administration have time to plan &amp; build out resources &amp; infrastructure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tech tools &amp; features come the market specifically designed to meet hybrid learning needs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 experiences are redesigned to be nimble and flexible in delivery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Challenges</a:t>
            </a:r>
            <a:endParaRPr b="1"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Reduction in seat time must be balanced by team-teaching or cross-curricular approach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Reliability of technology and infrastructure is of key importance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 that strategically include families in planning process see greater success</a:t>
            </a:r>
            <a:endParaRPr sz="10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7" name="Google Shape;1277;p57"/>
          <p:cNvSpPr txBox="1"/>
          <p:nvPr/>
        </p:nvSpPr>
        <p:spPr>
          <a:xfrm rot="-365327">
            <a:off x="1220586" y="40911"/>
            <a:ext cx="3495821" cy="45709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  <a:latin typeface="Mali"/>
                <a:ea typeface="Mali"/>
                <a:cs typeface="Mali"/>
                <a:sym typeface="Mali"/>
              </a:rPr>
              <a:t>Emergency Closure</a:t>
            </a:r>
            <a:endParaRPr b="1" sz="2200">
              <a:solidFill>
                <a:srgbClr val="FF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cxnSp>
        <p:nvCxnSpPr>
          <p:cNvPr id="1278" name="Google Shape;1278;p57"/>
          <p:cNvCxnSpPr/>
          <p:nvPr/>
        </p:nvCxnSpPr>
        <p:spPr>
          <a:xfrm flipH="1" rot="10434812">
            <a:off x="1737508" y="647817"/>
            <a:ext cx="2543638" cy="934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9" name="Google Shape;1279;p57"/>
          <p:cNvSpPr txBox="1"/>
          <p:nvPr/>
        </p:nvSpPr>
        <p:spPr>
          <a:xfrm>
            <a:off x="1403100" y="4468600"/>
            <a:ext cx="63378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74EA7"/>
                </a:solidFill>
              </a:rPr>
              <a:t>Recommended reading: </a:t>
            </a:r>
            <a:endParaRPr sz="1100">
              <a:solidFill>
                <a:srgbClr val="674EA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Nunito Light"/>
                <a:ea typeface="Nunito Light"/>
                <a:cs typeface="Nunito Light"/>
                <a:sym typeface="Nunito Light"/>
                <a:hlinkClick r:id="rId4"/>
              </a:rPr>
              <a:t>The Difference Between Emergency Remote Teaching and Online Learning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280" name="Google Shape;1280;p57"/>
          <p:cNvSpPr txBox="1"/>
          <p:nvPr/>
        </p:nvSpPr>
        <p:spPr>
          <a:xfrm>
            <a:off x="6271125" y="4815900"/>
            <a:ext cx="4070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8"/>
          <p:cNvSpPr txBox="1"/>
          <p:nvPr/>
        </p:nvSpPr>
        <p:spPr>
          <a:xfrm>
            <a:off x="0" y="-48250"/>
            <a:ext cx="91440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What could hybrid learning look like in the age of COVID-19?</a:t>
            </a:r>
            <a:endParaRPr sz="23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86" name="Google Shape;1286;p58"/>
          <p:cNvSpPr txBox="1"/>
          <p:nvPr>
            <p:ph idx="4294967295" type="subTitle"/>
          </p:nvPr>
        </p:nvSpPr>
        <p:spPr>
          <a:xfrm>
            <a:off x="-76200" y="408325"/>
            <a:ext cx="9144000" cy="473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Reopen only for low-risk families and/or essential workers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(Canada, NZ, Hong Kong, </a:t>
            </a:r>
            <a:r>
              <a:rPr lang="en" sz="1200" u="sng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CDC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Stagger reopening by grade level 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(China, Denmark)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Group A attends M/T, disinfect W, Group B attends Th/F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n" sz="1200" u="sng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CDC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Hong Kong, Canada, NZ)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Reopen, followed by school closure for surge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(Japan, South Korea, </a:t>
            </a:r>
            <a:r>
              <a:rPr lang="en" sz="1200" u="sng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CDC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in one class are spread out across classrooms or online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(Hong Kong, </a:t>
            </a:r>
            <a:r>
              <a:rPr lang="en" sz="1200" u="sng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CDC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Smaller class sizes meet with less frequency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(China, Canada, </a:t>
            </a:r>
            <a:r>
              <a:rPr lang="en" sz="1200" u="sng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CDC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Teachers rotate classrooms, students remain in one assigned desk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(China, Denmark)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Neither students nor teachers rotate classrooms, specialists are Zoomed in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(Hong Kong, </a:t>
            </a:r>
            <a:r>
              <a:rPr lang="en" sz="1200" u="sng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CDC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Electives &amp; collaborative activities are online or re-designed for no-contact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(Denmark, Germany, </a:t>
            </a:r>
            <a:r>
              <a:rPr lang="en" sz="1200" u="sng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CDC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Modular classrooms created, often without same resources / technology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(Denmark)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Classes are/aren’t live streamed, project supplies are sent home for asynchronous assignments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(Hong Kong)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Library and other shared materials are disinfected or quarantined after each use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(Denmark, Hong Kong, </a:t>
            </a:r>
            <a:r>
              <a:rPr lang="en" sz="1200" u="sng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CDC</a:t>
            </a: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287" name="Google Shape;1287;p58"/>
          <p:cNvCxnSpPr/>
          <p:nvPr/>
        </p:nvCxnSpPr>
        <p:spPr>
          <a:xfrm flipH="1" rot="10800000">
            <a:off x="2073450" y="1984513"/>
            <a:ext cx="4997100" cy="9900"/>
          </a:xfrm>
          <a:prstGeom prst="straightConnector1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8" name="Google Shape;1288;p58"/>
          <p:cNvCxnSpPr/>
          <p:nvPr/>
        </p:nvCxnSpPr>
        <p:spPr>
          <a:xfrm flipH="1" rot="10800000">
            <a:off x="2073450" y="3962675"/>
            <a:ext cx="4997100" cy="9900"/>
          </a:xfrm>
          <a:prstGeom prst="straightConnector1">
            <a:avLst/>
          </a:prstGeom>
          <a:noFill/>
          <a:ln cap="flat" cmpd="sng" w="9525">
            <a:solidFill>
              <a:srgbClr val="351C7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9" name="Google Shape;1289;p58"/>
          <p:cNvSpPr txBox="1"/>
          <p:nvPr/>
        </p:nvSpPr>
        <p:spPr>
          <a:xfrm rot="-3579431">
            <a:off x="-254504" y="966353"/>
            <a:ext cx="1647358" cy="4779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Reopening</a:t>
            </a:r>
            <a:endParaRPr b="1" sz="15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Strategies</a:t>
            </a:r>
            <a:endParaRPr b="1" sz="15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90" name="Google Shape;1290;p58"/>
          <p:cNvSpPr txBox="1"/>
          <p:nvPr/>
        </p:nvSpPr>
        <p:spPr>
          <a:xfrm rot="-3578884">
            <a:off x="-265188" y="2607727"/>
            <a:ext cx="1541826" cy="4779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Hybrid </a:t>
            </a:r>
            <a:endParaRPr b="1" sz="15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Designs</a:t>
            </a:r>
            <a:endParaRPr b="1" sz="15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91" name="Google Shape;1291;p58"/>
          <p:cNvSpPr txBox="1"/>
          <p:nvPr/>
        </p:nvSpPr>
        <p:spPr>
          <a:xfrm rot="-3580053">
            <a:off x="-281626" y="4250577"/>
            <a:ext cx="1709053" cy="4779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51C75"/>
                </a:solidFill>
                <a:latin typeface="Mali"/>
                <a:ea typeface="Mali"/>
                <a:cs typeface="Mali"/>
                <a:sym typeface="Mali"/>
              </a:rPr>
              <a:t>Infrastructure &amp; Supplies</a:t>
            </a:r>
            <a:endParaRPr b="1" sz="1500">
              <a:solidFill>
                <a:srgbClr val="351C75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292" name="Google Shape;1292;p58"/>
          <p:cNvSpPr txBox="1"/>
          <p:nvPr/>
        </p:nvSpPr>
        <p:spPr>
          <a:xfrm rot="-5400000">
            <a:off x="-1381725" y="2574025"/>
            <a:ext cx="29085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1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7" name="Google Shape;129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6350"/>
            <a:ext cx="417195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Google Shape;1298;p59"/>
          <p:cNvSpPr txBox="1"/>
          <p:nvPr>
            <p:ph type="title"/>
          </p:nvPr>
        </p:nvSpPr>
        <p:spPr>
          <a:xfrm>
            <a:off x="0" y="18975"/>
            <a:ext cx="8227800" cy="46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2020 PD Program</a:t>
            </a:r>
            <a:endParaRPr/>
          </a:p>
        </p:txBody>
      </p:sp>
      <p:sp>
        <p:nvSpPr>
          <p:cNvPr id="1299" name="Google Shape;1299;p59"/>
          <p:cNvSpPr txBox="1"/>
          <p:nvPr>
            <p:ph idx="2" type="body"/>
          </p:nvPr>
        </p:nvSpPr>
        <p:spPr>
          <a:xfrm>
            <a:off x="468000" y="576350"/>
            <a:ext cx="7291800" cy="18051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ali"/>
                <a:ea typeface="Mali"/>
                <a:cs typeface="Mali"/>
                <a:sym typeface="Mali"/>
              </a:rPr>
              <a:t>Guiding Questions</a:t>
            </a:r>
            <a:endParaRPr b="1"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45F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hybrid learning </a:t>
            </a:r>
            <a:r>
              <a:rPr b="1" lang="en" sz="1300" u="sng">
                <a:solidFill>
                  <a:srgbClr val="B45F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mean</a:t>
            </a:r>
            <a:r>
              <a:rPr lang="en" sz="1300">
                <a:solidFill>
                  <a:srgbClr val="B45F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 our school?</a:t>
            </a:r>
            <a:endParaRPr sz="1300">
              <a:solidFill>
                <a:srgbClr val="B45F0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876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might we </a:t>
            </a:r>
            <a:r>
              <a:rPr b="1" lang="en" sz="1300" u="sng">
                <a:solidFill>
                  <a:srgbClr val="3876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approach our curriculum</a:t>
            </a:r>
            <a:r>
              <a:rPr lang="en" sz="1300">
                <a:solidFill>
                  <a:srgbClr val="3876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differently </a:t>
            </a:r>
            <a:br>
              <a:rPr lang="en" sz="1300">
                <a:solidFill>
                  <a:srgbClr val="38761D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" sz="1300">
                <a:solidFill>
                  <a:srgbClr val="3876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students to achieve learning goals successfully?</a:t>
            </a:r>
            <a:endParaRPr sz="1300">
              <a:solidFill>
                <a:srgbClr val="38761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00">
                <a:solidFill>
                  <a:srgbClr val="0737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</a:t>
            </a:r>
            <a:r>
              <a:rPr b="1" lang="en" sz="1300" u="sng">
                <a:solidFill>
                  <a:srgbClr val="0737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methods, tools, and mindsets</a:t>
            </a:r>
            <a:r>
              <a:rPr lang="en" sz="1300">
                <a:solidFill>
                  <a:srgbClr val="0737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will we need to leverage </a:t>
            </a:r>
            <a:br>
              <a:rPr lang="en" sz="1300">
                <a:solidFill>
                  <a:srgbClr val="073763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" sz="1300">
                <a:solidFill>
                  <a:srgbClr val="07376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help our children be successful in a hybrid learning environment?</a:t>
            </a:r>
            <a:endParaRPr sz="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0" name="Google Shape;1300;p59"/>
          <p:cNvSpPr txBox="1"/>
          <p:nvPr>
            <p:ph idx="1" type="body"/>
          </p:nvPr>
        </p:nvSpPr>
        <p:spPr>
          <a:xfrm>
            <a:off x="468000" y="2381450"/>
            <a:ext cx="7291800" cy="27153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ali"/>
                <a:ea typeface="Mali"/>
                <a:cs typeface="Mali"/>
                <a:sym typeface="Mali"/>
              </a:rPr>
              <a:t>Timeline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45F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Week of June 8 - Launch discussions around hybrid learning</a:t>
            </a:r>
            <a:endParaRPr sz="1200">
              <a:solidFill>
                <a:srgbClr val="B45F0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876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Week of June 15 - Commit to your personal summer PD plan, </a:t>
            </a:r>
            <a:endParaRPr sz="1200">
              <a:solidFill>
                <a:srgbClr val="38761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876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which will include </a:t>
            </a:r>
            <a:r>
              <a:rPr b="1" lang="en" sz="1200">
                <a:solidFill>
                  <a:srgbClr val="3876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approx. 3-4 hours each of learning, connecting, and planning</a:t>
            </a:r>
            <a:endParaRPr b="1" sz="1200">
              <a:solidFill>
                <a:srgbClr val="38761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8761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June 15 - July 1 - BREATHE</a:t>
            </a:r>
            <a:endParaRPr b="1" sz="180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B539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B539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July 1 - August 24 - Complete your PD plan, approx. 1 hour per week</a:t>
            </a:r>
            <a:endParaRPr sz="12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51C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Week of August 31 - Share something you will do differently this fall</a:t>
            </a:r>
            <a:endParaRPr sz="1200">
              <a:solidFill>
                <a:srgbClr val="351C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1" name="Google Shape;1301;p59"/>
          <p:cNvSpPr/>
          <p:nvPr/>
        </p:nvSpPr>
        <p:spPr>
          <a:xfrm>
            <a:off x="2364825" y="3516100"/>
            <a:ext cx="3550824" cy="891000"/>
          </a:xfrm>
          <a:prstGeom prst="cloud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59"/>
          <p:cNvSpPr txBox="1"/>
          <p:nvPr/>
        </p:nvSpPr>
        <p:spPr>
          <a:xfrm rot="-5400000">
            <a:off x="-1985850" y="2542125"/>
            <a:ext cx="4070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60"/>
          <p:cNvSpPr/>
          <p:nvPr/>
        </p:nvSpPr>
        <p:spPr>
          <a:xfrm>
            <a:off x="59400" y="2270300"/>
            <a:ext cx="7769400" cy="1749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60"/>
          <p:cNvSpPr/>
          <p:nvPr/>
        </p:nvSpPr>
        <p:spPr>
          <a:xfrm>
            <a:off x="59400" y="4020200"/>
            <a:ext cx="7769400" cy="1112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9" name="Google Shape;130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6350"/>
            <a:ext cx="417195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60"/>
          <p:cNvSpPr/>
          <p:nvPr/>
        </p:nvSpPr>
        <p:spPr>
          <a:xfrm>
            <a:off x="59400" y="390200"/>
            <a:ext cx="7769400" cy="1880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60"/>
          <p:cNvSpPr txBox="1"/>
          <p:nvPr>
            <p:ph idx="2" type="body"/>
          </p:nvPr>
        </p:nvSpPr>
        <p:spPr>
          <a:xfrm>
            <a:off x="156300" y="-7250"/>
            <a:ext cx="7700700" cy="5150700"/>
          </a:xfrm>
          <a:prstGeom prst="rect">
            <a:avLst/>
          </a:prstGeom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Reading, Podcasts, Articles, Webinars (Choose 3-4 hours)</a:t>
            </a:r>
            <a:endParaRPr b="1" sz="1800">
              <a:solidFill>
                <a:srgbClr val="073763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73763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Books &amp; Sites</a:t>
            </a:r>
            <a:endParaRPr sz="1100" u="sng">
              <a:solidFill>
                <a:srgbClr val="073763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 𝥷  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Catlin Tucker's </a:t>
            </a:r>
            <a:r>
              <a:rPr lang="en" sz="1100" u="sng">
                <a:solidFill>
                  <a:srgbClr val="1155CC"/>
                </a:solidFill>
                <a:latin typeface="Mali"/>
                <a:ea typeface="Mali"/>
                <a:cs typeface="Mali"/>
                <a:sym typeface="Mal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Blended Learning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offers best practices in blended learning: chapters 3-5 (teacher's role in blended learning), chapter 10 (flipped classroom tips), and chapter 11 (assessment in blended learning).</a:t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 𝥷   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Joe Feldman’s </a:t>
            </a:r>
            <a:r>
              <a:rPr lang="en" sz="1100" u="sng">
                <a:solidFill>
                  <a:srgbClr val="1155CC"/>
                </a:solidFill>
                <a:latin typeface="Mali"/>
                <a:ea typeface="Mali"/>
                <a:cs typeface="Mali"/>
                <a:sym typeface="Mal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Grading for Equity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(prologue and chapter 1 are </a:t>
            </a:r>
            <a:r>
              <a:rPr lang="en" sz="1100" u="sng">
                <a:solidFill>
                  <a:schemeClr val="hlink"/>
                </a:solidFill>
                <a:latin typeface="Mali"/>
                <a:ea typeface="Mali"/>
                <a:cs typeface="Mali"/>
                <a:sym typeface="Mali"/>
                <a:hlinkClick r:id="rId6"/>
              </a:rPr>
              <a:t>available here for free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) discusses a vision for equitable grading in traditional, online, and blended learning environments.</a:t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 𝥷   </a:t>
            </a:r>
            <a:r>
              <a:rPr lang="en" sz="1100" u="sng">
                <a:solidFill>
                  <a:schemeClr val="hlink"/>
                </a:solidFill>
                <a:latin typeface="Mali"/>
                <a:ea typeface="Mali"/>
                <a:cs typeface="Mali"/>
                <a:sym typeface="Mali"/>
                <a:hlinkClick r:id="rId7"/>
              </a:rPr>
              <a:t>BlendedLearning.org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and TeachThought’s</a:t>
            </a: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r>
              <a:rPr lang="en" sz="1100" u="sng">
                <a:solidFill>
                  <a:schemeClr val="hlink"/>
                </a:solidFill>
                <a:latin typeface="Mali"/>
                <a:ea typeface="Mali"/>
                <a:cs typeface="Mali"/>
                <a:sym typeface="Mali"/>
                <a:hlinkClick r:id="rId8"/>
              </a:rPr>
              <a:t>12 Types of Blended Learning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offer a comprehensive collection of resources for leveraging the seven models of blended learning, such as rotations, flipped classrooms, choice boards, and cross-curricular learning.</a:t>
            </a:r>
            <a:endParaRPr sz="1100">
              <a:solidFill>
                <a:srgbClr val="073763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</a:t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Articles &amp; Podcasts</a:t>
            </a:r>
            <a:endParaRPr sz="1100" u="sng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 𝥷   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Brene Brown's </a:t>
            </a:r>
            <a:r>
              <a:rPr lang="en" sz="1100" u="sng">
                <a:solidFill>
                  <a:srgbClr val="1155CC"/>
                </a:solidFill>
                <a:latin typeface="Mali"/>
                <a:ea typeface="Mali"/>
                <a:cs typeface="Mali"/>
                <a:sym typeface="Mal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podcast episode about FFTs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provides a humorous and thoughtful framework for reflecting on what teachers have accomplished this spring and our mindset as we look towards what the fall might bring.</a:t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 𝥷   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John Spencer’s </a:t>
            </a:r>
            <a:r>
              <a:rPr lang="en" sz="1100" u="sng">
                <a:solidFill>
                  <a:schemeClr val="hlink"/>
                </a:solidFill>
                <a:latin typeface="Mali"/>
                <a:ea typeface="Mali"/>
                <a:cs typeface="Mali"/>
                <a:sym typeface="Mali"/>
                <a:hlinkClick r:id="rId10"/>
              </a:rPr>
              <a:t>6 Independent Projects for the First Week of School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and </a:t>
            </a:r>
            <a:r>
              <a:rPr lang="en" sz="1100" u="sng">
                <a:solidFill>
                  <a:schemeClr val="hlink"/>
                </a:solidFill>
                <a:latin typeface="Mali"/>
                <a:ea typeface="Mali"/>
                <a:cs typeface="Mali"/>
                <a:sym typeface="Mali"/>
                <a:hlinkClick r:id="rId11"/>
              </a:rPr>
              <a:t>Four Ways to Craft Choice Menus in Distance Learning Classes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provide examples and templates for redesigning the learning experience.</a:t>
            </a:r>
            <a:endParaRPr sz="1100">
              <a:solidFill>
                <a:srgbClr val="073763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 𝥷   </a:t>
            </a:r>
            <a:r>
              <a:rPr lang="en" sz="1100" u="sng">
                <a:solidFill>
                  <a:schemeClr val="hlink"/>
                </a:solidFill>
                <a:latin typeface="Mali"/>
                <a:ea typeface="Mali"/>
                <a:cs typeface="Mali"/>
                <a:sym typeface="Mali"/>
                <a:hlinkClick r:id="rId12"/>
              </a:rPr>
              <a:t>How Not to Start Class in Fall 2020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discusses how we could consider beginning the year with student-driven differentiation and formative data collection, rather than diagnostic learning gap assessment.</a:t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Online Courses</a:t>
            </a: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 (Approval Required)</a:t>
            </a:r>
            <a:endParaRPr sz="1100">
              <a:solidFill>
                <a:srgbClr val="073763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 𝥷   </a:t>
            </a:r>
            <a:r>
              <a:rPr lang="en" sz="1100" u="sng">
                <a:solidFill>
                  <a:schemeClr val="hlink"/>
                </a:solidFill>
                <a:latin typeface="Mali"/>
                <a:ea typeface="Mali"/>
                <a:cs typeface="Mali"/>
                <a:sym typeface="Mali"/>
                <a:hlinkClick r:id="rId13"/>
              </a:rPr>
              <a:t>Integrating How We Teach Online with the Science of How We Learn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from Learning &amp; the Brain adds a layer of neuroscience and cognitive development to our understanding of online learning. </a:t>
            </a:r>
            <a:endParaRPr sz="1100">
              <a:solidFill>
                <a:srgbClr val="073763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rgbClr val="073763"/>
              </a:solidFill>
              <a:latin typeface="Mali"/>
              <a:ea typeface="Mali"/>
              <a:cs typeface="Mali"/>
              <a:sym typeface="Ma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73763"/>
                </a:solidFill>
                <a:latin typeface="Mali"/>
                <a:ea typeface="Mali"/>
                <a:cs typeface="Mali"/>
                <a:sym typeface="Mali"/>
              </a:rPr>
              <a:t> 𝥷   </a:t>
            </a:r>
            <a:r>
              <a:rPr lang="en" sz="1100" u="sng">
                <a:solidFill>
                  <a:schemeClr val="hlink"/>
                </a:solidFill>
                <a:latin typeface="Mali"/>
                <a:ea typeface="Mali"/>
                <a:cs typeface="Mali"/>
                <a:sym typeface="Mali"/>
                <a:hlinkClick r:id="rId14"/>
              </a:rPr>
              <a:t>Global Online Academy</a:t>
            </a:r>
            <a:r>
              <a:rPr lang="en" sz="1100">
                <a:solidFill>
                  <a:srgbClr val="222222"/>
                </a:solidFill>
                <a:latin typeface="Mali"/>
                <a:ea typeface="Mali"/>
                <a:cs typeface="Mali"/>
                <a:sym typeface="Mali"/>
              </a:rPr>
              <a:t> offers four different weeklong courses that address specific aspects of designing and assessing online learning. Each course requires approx. 4 hours asynchronously. 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60"/>
          <p:cNvSpPr txBox="1"/>
          <p:nvPr/>
        </p:nvSpPr>
        <p:spPr>
          <a:xfrm rot="5400000">
            <a:off x="5432525" y="2490950"/>
            <a:ext cx="51435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Mali"/>
                <a:ea typeface="Mali"/>
                <a:cs typeface="Mali"/>
                <a:sym typeface="Mali"/>
              </a:rPr>
              <a:t>Visit our </a:t>
            </a:r>
            <a:r>
              <a:rPr lang="en" u="sng">
                <a:solidFill>
                  <a:schemeClr val="hlink"/>
                </a:solidFill>
                <a:latin typeface="Mali"/>
                <a:ea typeface="Mali"/>
                <a:cs typeface="Mali"/>
                <a:sym typeface="Mali"/>
                <a:hlinkClick r:id="rId15"/>
              </a:rPr>
              <a:t> PD Calendar</a:t>
            </a:r>
            <a:r>
              <a:rPr lang="en">
                <a:solidFill>
                  <a:srgbClr val="980000"/>
                </a:solidFill>
                <a:latin typeface="Mali"/>
                <a:ea typeface="Mali"/>
                <a:cs typeface="Mali"/>
                <a:sym typeface="Mali"/>
              </a:rPr>
              <a:t> for additional resources</a:t>
            </a:r>
            <a:endParaRPr>
              <a:solidFill>
                <a:srgbClr val="980000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313" name="Google Shape;1313;p60"/>
          <p:cNvSpPr txBox="1"/>
          <p:nvPr/>
        </p:nvSpPr>
        <p:spPr>
          <a:xfrm>
            <a:off x="6384975" y="4815900"/>
            <a:ext cx="40707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6"/>
              </a:rPr>
              <a:t>KathleenReardonConsulting.com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ly template">
  <a:themeElements>
    <a:clrScheme name="Custom 347">
      <a:dk1>
        <a:srgbClr val="21355A"/>
      </a:dk1>
      <a:lt1>
        <a:srgbClr val="FFFFFF"/>
      </a:lt1>
      <a:dk2>
        <a:srgbClr val="59BB00"/>
      </a:dk2>
      <a:lt2>
        <a:srgbClr val="00BABE"/>
      </a:lt2>
      <a:accent1>
        <a:srgbClr val="3AA0FF"/>
      </a:accent1>
      <a:accent2>
        <a:srgbClr val="3924BB"/>
      </a:accent2>
      <a:accent3>
        <a:srgbClr val="D63ED1"/>
      </a:accent3>
      <a:accent4>
        <a:srgbClr val="FF0000"/>
      </a:accent4>
      <a:accent5>
        <a:srgbClr val="FF8200"/>
      </a:accent5>
      <a:accent6>
        <a:srgbClr val="FFCC00"/>
      </a:accent6>
      <a:hlink>
        <a:srgbClr val="1C7AD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idesMania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3F3F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2525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